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95" r:id="rId1"/>
  </p:sldMasterIdLst>
  <p:notesMasterIdLst>
    <p:notesMasterId r:id="rId64"/>
  </p:notesMasterIdLst>
  <p:handoutMasterIdLst>
    <p:handoutMasterId r:id="rId65"/>
  </p:handoutMasterIdLst>
  <p:sldIdLst>
    <p:sldId id="1624" r:id="rId2"/>
    <p:sldId id="1569" r:id="rId3"/>
    <p:sldId id="1570" r:id="rId4"/>
    <p:sldId id="1648" r:id="rId5"/>
    <p:sldId id="1846" r:id="rId6"/>
    <p:sldId id="1805" r:id="rId7"/>
    <p:sldId id="1807" r:id="rId8"/>
    <p:sldId id="1839" r:id="rId9"/>
    <p:sldId id="1848" r:id="rId10"/>
    <p:sldId id="1847" r:id="rId11"/>
    <p:sldId id="1849" r:id="rId12"/>
    <p:sldId id="1850" r:id="rId13"/>
    <p:sldId id="1851" r:id="rId14"/>
    <p:sldId id="1852" r:id="rId15"/>
    <p:sldId id="1853" r:id="rId16"/>
    <p:sldId id="1869" r:id="rId17"/>
    <p:sldId id="1870" r:id="rId18"/>
    <p:sldId id="1809" r:id="rId19"/>
    <p:sldId id="1854" r:id="rId20"/>
    <p:sldId id="1855" r:id="rId21"/>
    <p:sldId id="1856" r:id="rId22"/>
    <p:sldId id="1857" r:id="rId23"/>
    <p:sldId id="1876" r:id="rId24"/>
    <p:sldId id="1858" r:id="rId25"/>
    <p:sldId id="1860" r:id="rId26"/>
    <p:sldId id="1810" r:id="rId27"/>
    <p:sldId id="1824" r:id="rId28"/>
    <p:sldId id="1825" r:id="rId29"/>
    <p:sldId id="1826" r:id="rId30"/>
    <p:sldId id="1830" r:id="rId31"/>
    <p:sldId id="1827" r:id="rId32"/>
    <p:sldId id="1828" r:id="rId33"/>
    <p:sldId id="1836" r:id="rId34"/>
    <p:sldId id="1865" r:id="rId35"/>
    <p:sldId id="1880" r:id="rId36"/>
    <p:sldId id="1861" r:id="rId37"/>
    <p:sldId id="1840" r:id="rId38"/>
    <p:sldId id="1832" r:id="rId39"/>
    <p:sldId id="1833" r:id="rId40"/>
    <p:sldId id="1834" r:id="rId41"/>
    <p:sldId id="1845" r:id="rId42"/>
    <p:sldId id="1863" r:id="rId43"/>
    <p:sldId id="1864" r:id="rId44"/>
    <p:sldId id="1862" r:id="rId45"/>
    <p:sldId id="1808" r:id="rId46"/>
    <p:sldId id="1866" r:id="rId47"/>
    <p:sldId id="1867" r:id="rId48"/>
    <p:sldId id="1871" r:id="rId49"/>
    <p:sldId id="1872" r:id="rId50"/>
    <p:sldId id="1868" r:id="rId51"/>
    <p:sldId id="1873" r:id="rId52"/>
    <p:sldId id="1874" r:id="rId53"/>
    <p:sldId id="1875" r:id="rId54"/>
    <p:sldId id="1877" r:id="rId55"/>
    <p:sldId id="1878" r:id="rId56"/>
    <p:sldId id="1879" r:id="rId57"/>
    <p:sldId id="1838" r:id="rId58"/>
    <p:sldId id="1837" r:id="rId59"/>
    <p:sldId id="1843" r:id="rId60"/>
    <p:sldId id="1612" r:id="rId61"/>
    <p:sldId id="1835" r:id="rId62"/>
    <p:sldId id="1632" r:id="rId6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FB902"/>
    <a:srgbClr val="0078D7"/>
    <a:srgbClr val="B3019E"/>
    <a:srgbClr val="FFB900"/>
    <a:srgbClr val="353535"/>
    <a:srgbClr val="00BCF2"/>
    <a:srgbClr val="525252"/>
    <a:srgbClr val="B4009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A8080-A4EA-2848-AA34-801043AD15AC}" v="316" dt="2020-01-13T06:41:43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9"/>
    <p:restoredTop sz="88095"/>
  </p:normalViewPr>
  <p:slideViewPr>
    <p:cSldViewPr snapToGrid="0">
      <p:cViewPr varScale="1">
        <p:scale>
          <a:sx n="95" d="100"/>
          <a:sy n="95" d="100"/>
        </p:scale>
        <p:origin x="16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7ABDDDA2-406B-7748-8034-A1C5668FCF73}"/>
    <pc:docChg chg="undo custSel addSld delSld modSld sldOrd modMainMaster">
      <pc:chgData name="Justin Yoo" userId="72290f8e-9d14-4509-9bdc-6837d2b9e6e4" providerId="ADAL" clId="{7ABDDDA2-406B-7748-8034-A1C5668FCF73}" dt="2019-12-20T05:15:40.821" v="7427" actId="2696"/>
      <pc:docMkLst>
        <pc:docMk/>
      </pc:docMkLst>
      <pc:sldChg chg="del">
        <pc:chgData name="Justin Yoo" userId="72290f8e-9d14-4509-9bdc-6837d2b9e6e4" providerId="ADAL" clId="{7ABDDDA2-406B-7748-8034-A1C5668FCF73}" dt="2019-12-13T04:08:21.259" v="3510" actId="2696"/>
        <pc:sldMkLst>
          <pc:docMk/>
          <pc:sldMk cId="3250383161" sldId="1547"/>
        </pc:sldMkLst>
      </pc:sldChg>
      <pc:sldChg chg="modSp modNotesTx">
        <pc:chgData name="Justin Yoo" userId="72290f8e-9d14-4509-9bdc-6837d2b9e6e4" providerId="ADAL" clId="{7ABDDDA2-406B-7748-8034-A1C5668FCF73}" dt="2019-12-17T22:33:47.436" v="4532" actId="20577"/>
        <pc:sldMkLst>
          <pc:docMk/>
          <pc:sldMk cId="615304065" sldId="1569"/>
        </pc:sldMkLst>
        <pc:spChg chg="mod">
          <ac:chgData name="Justin Yoo" userId="72290f8e-9d14-4509-9bdc-6837d2b9e6e4" providerId="ADAL" clId="{7ABDDDA2-406B-7748-8034-A1C5668FCF73}" dt="2019-12-13T04:12:12.780" v="3671" actId="6549"/>
          <ac:spMkLst>
            <pc:docMk/>
            <pc:sldMk cId="615304065" sldId="1569"/>
            <ac:spMk id="4" creationId="{00000000-0000-0000-0000-000000000000}"/>
          </ac:spMkLst>
        </pc:spChg>
        <pc:spChg chg="mod">
          <ac:chgData name="Justin Yoo" userId="72290f8e-9d14-4509-9bdc-6837d2b9e6e4" providerId="ADAL" clId="{7ABDDDA2-406B-7748-8034-A1C5668FCF73}" dt="2019-12-16T14:49:02.727" v="4088" actId="2711"/>
          <ac:spMkLst>
            <pc:docMk/>
            <pc:sldMk cId="615304065" sldId="1569"/>
            <ac:spMk id="5" creationId="{00000000-0000-0000-0000-000000000000}"/>
          </ac:spMkLst>
        </pc:spChg>
      </pc:sldChg>
      <pc:sldChg chg="modSp modNotesTx">
        <pc:chgData name="Justin Yoo" userId="72290f8e-9d14-4509-9bdc-6837d2b9e6e4" providerId="ADAL" clId="{7ABDDDA2-406B-7748-8034-A1C5668FCF73}" dt="2019-12-19T00:22:59.042" v="5293" actId="2711"/>
        <pc:sldMkLst>
          <pc:docMk/>
          <pc:sldMk cId="2521676737" sldId="1570"/>
        </pc:sldMkLst>
        <pc:spChg chg="mod">
          <ac:chgData name="Justin Yoo" userId="72290f8e-9d14-4509-9bdc-6837d2b9e6e4" providerId="ADAL" clId="{7ABDDDA2-406B-7748-8034-A1C5668FCF73}" dt="2019-12-13T01:32:32.971" v="131" actId="20577"/>
          <ac:spMkLst>
            <pc:docMk/>
            <pc:sldMk cId="2521676737" sldId="1570"/>
            <ac:spMk id="2" creationId="{2BC0909D-8B7E-4771-93B0-1D9FBDD3AACD}"/>
          </ac:spMkLst>
        </pc:spChg>
        <pc:spChg chg="mod">
          <ac:chgData name="Justin Yoo" userId="72290f8e-9d14-4509-9bdc-6837d2b9e6e4" providerId="ADAL" clId="{7ABDDDA2-406B-7748-8034-A1C5668FCF73}" dt="2019-12-19T00:22:59.042" v="5293" actId="2711"/>
          <ac:spMkLst>
            <pc:docMk/>
            <pc:sldMk cId="2521676737" sldId="1570"/>
            <ac:spMk id="3" creationId="{B7130D3F-6934-4833-A71A-17957DDF2125}"/>
          </ac:spMkLst>
        </pc:spChg>
      </pc:sldChg>
      <pc:sldChg chg="del">
        <pc:chgData name="Justin Yoo" userId="72290f8e-9d14-4509-9bdc-6837d2b9e6e4" providerId="ADAL" clId="{7ABDDDA2-406B-7748-8034-A1C5668FCF73}" dt="2019-12-13T04:08:21.449" v="3583" actId="2696"/>
        <pc:sldMkLst>
          <pc:docMk/>
          <pc:sldMk cId="3145592228" sldId="1610"/>
        </pc:sldMkLst>
      </pc:sldChg>
      <pc:sldChg chg="addSp delSp modSp modNotesTx">
        <pc:chgData name="Justin Yoo" userId="72290f8e-9d14-4509-9bdc-6837d2b9e6e4" providerId="ADAL" clId="{7ABDDDA2-406B-7748-8034-A1C5668FCF73}" dt="2019-12-19T02:01:03.293" v="7198" actId="20577"/>
        <pc:sldMkLst>
          <pc:docMk/>
          <pc:sldMk cId="3184730803" sldId="1612"/>
        </pc:sldMkLst>
        <pc:spChg chg="add del mod">
          <ac:chgData name="Justin Yoo" userId="72290f8e-9d14-4509-9bdc-6837d2b9e6e4" providerId="ADAL" clId="{7ABDDDA2-406B-7748-8034-A1C5668FCF73}" dt="2019-12-13T04:11:29.326" v="3661"/>
          <ac:spMkLst>
            <pc:docMk/>
            <pc:sldMk cId="3184730803" sldId="1612"/>
            <ac:spMk id="4" creationId="{6F0F1E07-D334-DF43-B081-3DF0D6346160}"/>
          </ac:spMkLst>
        </pc:spChg>
        <pc:picChg chg="del">
          <ac:chgData name="Justin Yoo" userId="72290f8e-9d14-4509-9bdc-6837d2b9e6e4" providerId="ADAL" clId="{7ABDDDA2-406B-7748-8034-A1C5668FCF73}" dt="2019-12-13T04:11:24.778" v="3660" actId="478"/>
          <ac:picMkLst>
            <pc:docMk/>
            <pc:sldMk cId="3184730803" sldId="1612"/>
            <ac:picMk id="5" creationId="{723D132E-06BD-4DE9-AAF5-E3D07374EF93}"/>
          </ac:picMkLst>
        </pc:picChg>
        <pc:picChg chg="add mod">
          <ac:chgData name="Justin Yoo" userId="72290f8e-9d14-4509-9bdc-6837d2b9e6e4" providerId="ADAL" clId="{7ABDDDA2-406B-7748-8034-A1C5668FCF73}" dt="2019-12-13T04:11:35.208" v="3663" actId="962"/>
          <ac:picMkLst>
            <pc:docMk/>
            <pc:sldMk cId="3184730803" sldId="1612"/>
            <ac:picMk id="9" creationId="{6AE52F68-55C5-D740-A6E7-ADC3E810DC1C}"/>
          </ac:picMkLst>
        </pc:picChg>
      </pc:sldChg>
      <pc:sldChg chg="del">
        <pc:chgData name="Justin Yoo" userId="72290f8e-9d14-4509-9bdc-6837d2b9e6e4" providerId="ADAL" clId="{7ABDDDA2-406B-7748-8034-A1C5668FCF73}" dt="2019-12-13T04:09:00.649" v="3659" actId="2696"/>
        <pc:sldMkLst>
          <pc:docMk/>
          <pc:sldMk cId="2428494399" sldId="1613"/>
        </pc:sldMkLst>
      </pc:sldChg>
      <pc:sldChg chg="modSp">
        <pc:chgData name="Justin Yoo" userId="72290f8e-9d14-4509-9bdc-6837d2b9e6e4" providerId="ADAL" clId="{7ABDDDA2-406B-7748-8034-A1C5668FCF73}" dt="2019-12-16T14:44:24.696" v="4064" actId="2711"/>
        <pc:sldMkLst>
          <pc:docMk/>
          <pc:sldMk cId="2723062350" sldId="1624"/>
        </pc:sldMkLst>
        <pc:spChg chg="mod">
          <ac:chgData name="Justin Yoo" userId="72290f8e-9d14-4509-9bdc-6837d2b9e6e4" providerId="ADAL" clId="{7ABDDDA2-406B-7748-8034-A1C5668FCF73}" dt="2019-12-13T04:12:04.148" v="3667" actId="6549"/>
          <ac:spMkLst>
            <pc:docMk/>
            <pc:sldMk cId="2723062350" sldId="1624"/>
            <ac:spMk id="4" creationId="{00000000-0000-0000-0000-000000000000}"/>
          </ac:spMkLst>
        </pc:spChg>
        <pc:spChg chg="mod">
          <ac:chgData name="Justin Yoo" userId="72290f8e-9d14-4509-9bdc-6837d2b9e6e4" providerId="ADAL" clId="{7ABDDDA2-406B-7748-8034-A1C5668FCF73}" dt="2019-12-16T14:44:24.696" v="4064" actId="2711"/>
          <ac:spMkLst>
            <pc:docMk/>
            <pc:sldMk cId="2723062350" sldId="1624"/>
            <ac:spMk id="5" creationId="{00000000-0000-0000-0000-000000000000}"/>
          </ac:spMkLst>
        </pc:spChg>
      </pc:sldChg>
      <pc:sldChg chg="modSp del ord modNotesTx">
        <pc:chgData name="Justin Yoo" userId="72290f8e-9d14-4509-9bdc-6837d2b9e6e4" providerId="ADAL" clId="{7ABDDDA2-406B-7748-8034-A1C5668FCF73}" dt="2019-12-13T04:29:04.805" v="3904" actId="2696"/>
        <pc:sldMkLst>
          <pc:docMk/>
          <pc:sldMk cId="3737447394" sldId="1634"/>
        </pc:sldMkLst>
        <pc:spChg chg="mod">
          <ac:chgData name="Justin Yoo" userId="72290f8e-9d14-4509-9bdc-6837d2b9e6e4" providerId="ADAL" clId="{7ABDDDA2-406B-7748-8034-A1C5668FCF73}" dt="2019-12-13T02:18:01.554" v="875" actId="20577"/>
          <ac:spMkLst>
            <pc:docMk/>
            <pc:sldMk cId="3737447394" sldId="1634"/>
            <ac:spMk id="4" creationId="{3B698185-1ED6-4765-B0C9-41344C645F99}"/>
          </ac:spMkLst>
        </pc:spChg>
      </pc:sldChg>
      <pc:sldChg chg="addSp delSp modSp delAnim modAnim modNotesTx">
        <pc:chgData name="Justin Yoo" userId="72290f8e-9d14-4509-9bdc-6837d2b9e6e4" providerId="ADAL" clId="{7ABDDDA2-406B-7748-8034-A1C5668FCF73}" dt="2019-12-19T00:23:10.636" v="5294" actId="2711"/>
        <pc:sldMkLst>
          <pc:docMk/>
          <pc:sldMk cId="1792796328" sldId="1648"/>
        </pc:sldMkLst>
        <pc:spChg chg="mod">
          <ac:chgData name="Justin Yoo" userId="72290f8e-9d14-4509-9bdc-6837d2b9e6e4" providerId="ADAL" clId="{7ABDDDA2-406B-7748-8034-A1C5668FCF73}" dt="2019-12-13T01:32:40.512" v="143" actId="20577"/>
          <ac:spMkLst>
            <pc:docMk/>
            <pc:sldMk cId="1792796328" sldId="1648"/>
            <ac:spMk id="2" creationId="{65FE6B96-5374-4941-8BF5-7538988858B1}"/>
          </ac:spMkLst>
        </pc:spChg>
        <pc:spChg chg="add mod">
          <ac:chgData name="Justin Yoo" userId="72290f8e-9d14-4509-9bdc-6837d2b9e6e4" providerId="ADAL" clId="{7ABDDDA2-406B-7748-8034-A1C5668FCF73}" dt="2019-12-14T13:06:14.520" v="3978" actId="121"/>
          <ac:spMkLst>
            <pc:docMk/>
            <pc:sldMk cId="1792796328" sldId="1648"/>
            <ac:spMk id="3" creationId="{C2F1597F-67FD-0644-9D50-6583538D8340}"/>
          </ac:spMkLst>
        </pc:spChg>
        <pc:spChg chg="mod">
          <ac:chgData name="Justin Yoo" userId="72290f8e-9d14-4509-9bdc-6837d2b9e6e4" providerId="ADAL" clId="{7ABDDDA2-406B-7748-8034-A1C5668FCF73}" dt="2019-12-19T00:23:10.636" v="5294" actId="2711"/>
          <ac:spMkLst>
            <pc:docMk/>
            <pc:sldMk cId="1792796328" sldId="1648"/>
            <ac:spMk id="6" creationId="{AD8D9D9A-C730-4B33-8D28-A9D8B5EBB46B}"/>
          </ac:spMkLst>
        </pc:spChg>
        <pc:picChg chg="add del mod">
          <ac:chgData name="Justin Yoo" userId="72290f8e-9d14-4509-9bdc-6837d2b9e6e4" providerId="ADAL" clId="{7ABDDDA2-406B-7748-8034-A1C5668FCF73}" dt="2019-12-17T17:09:24.319" v="4373" actId="478"/>
          <ac:picMkLst>
            <pc:docMk/>
            <pc:sldMk cId="1792796328" sldId="1648"/>
            <ac:picMk id="5" creationId="{3A809699-E525-B043-9A70-3CFF9F6F449B}"/>
          </ac:picMkLst>
        </pc:picChg>
      </pc:sldChg>
      <pc:sldChg chg="del">
        <pc:chgData name="Justin Yoo" userId="72290f8e-9d14-4509-9bdc-6837d2b9e6e4" providerId="ADAL" clId="{7ABDDDA2-406B-7748-8034-A1C5668FCF73}" dt="2019-12-13T04:08:21.404" v="3563" actId="2696"/>
        <pc:sldMkLst>
          <pc:docMk/>
          <pc:sldMk cId="3097930435" sldId="1649"/>
        </pc:sldMkLst>
      </pc:sldChg>
      <pc:sldChg chg="del">
        <pc:chgData name="Justin Yoo" userId="72290f8e-9d14-4509-9bdc-6837d2b9e6e4" providerId="ADAL" clId="{7ABDDDA2-406B-7748-8034-A1C5668FCF73}" dt="2019-12-13T04:08:21.190" v="3486" actId="2696"/>
        <pc:sldMkLst>
          <pc:docMk/>
          <pc:sldMk cId="1923844771" sldId="1650"/>
        </pc:sldMkLst>
      </pc:sldChg>
      <pc:sldChg chg="del">
        <pc:chgData name="Justin Yoo" userId="72290f8e-9d14-4509-9bdc-6837d2b9e6e4" providerId="ADAL" clId="{7ABDDDA2-406B-7748-8034-A1C5668FCF73}" dt="2019-12-13T04:08:21.316" v="3532" actId="2696"/>
        <pc:sldMkLst>
          <pc:docMk/>
          <pc:sldMk cId="114822489" sldId="1651"/>
        </pc:sldMkLst>
      </pc:sldChg>
      <pc:sldChg chg="del">
        <pc:chgData name="Justin Yoo" userId="72290f8e-9d14-4509-9bdc-6837d2b9e6e4" providerId="ADAL" clId="{7ABDDDA2-406B-7748-8034-A1C5668FCF73}" dt="2019-12-13T04:08:21.471" v="3588" actId="2696"/>
        <pc:sldMkLst>
          <pc:docMk/>
          <pc:sldMk cId="2760327851" sldId="1652"/>
        </pc:sldMkLst>
      </pc:sldChg>
      <pc:sldChg chg="del">
        <pc:chgData name="Justin Yoo" userId="72290f8e-9d14-4509-9bdc-6837d2b9e6e4" providerId="ADAL" clId="{7ABDDDA2-406B-7748-8034-A1C5668FCF73}" dt="2019-12-13T04:08:21.447" v="3582" actId="2696"/>
        <pc:sldMkLst>
          <pc:docMk/>
          <pc:sldMk cId="3456531920" sldId="1653"/>
        </pc:sldMkLst>
      </pc:sldChg>
      <pc:sldChg chg="del">
        <pc:chgData name="Justin Yoo" userId="72290f8e-9d14-4509-9bdc-6837d2b9e6e4" providerId="ADAL" clId="{7ABDDDA2-406B-7748-8034-A1C5668FCF73}" dt="2019-12-13T04:08:21.324" v="3535" actId="2696"/>
        <pc:sldMkLst>
          <pc:docMk/>
          <pc:sldMk cId="818557063" sldId="1654"/>
        </pc:sldMkLst>
      </pc:sldChg>
      <pc:sldChg chg="del">
        <pc:chgData name="Justin Yoo" userId="72290f8e-9d14-4509-9bdc-6837d2b9e6e4" providerId="ADAL" clId="{7ABDDDA2-406B-7748-8034-A1C5668FCF73}" dt="2019-12-13T04:08:21.177" v="3483" actId="2696"/>
        <pc:sldMkLst>
          <pc:docMk/>
          <pc:sldMk cId="2584105628" sldId="1655"/>
        </pc:sldMkLst>
      </pc:sldChg>
      <pc:sldChg chg="del">
        <pc:chgData name="Justin Yoo" userId="72290f8e-9d14-4509-9bdc-6837d2b9e6e4" providerId="ADAL" clId="{7ABDDDA2-406B-7748-8034-A1C5668FCF73}" dt="2019-12-13T04:08:21.300" v="3526" actId="2696"/>
        <pc:sldMkLst>
          <pc:docMk/>
          <pc:sldMk cId="2567668099" sldId="1656"/>
        </pc:sldMkLst>
      </pc:sldChg>
      <pc:sldChg chg="del">
        <pc:chgData name="Justin Yoo" userId="72290f8e-9d14-4509-9bdc-6837d2b9e6e4" providerId="ADAL" clId="{7ABDDDA2-406B-7748-8034-A1C5668FCF73}" dt="2019-12-13T04:08:21.326" v="3536" actId="2696"/>
        <pc:sldMkLst>
          <pc:docMk/>
          <pc:sldMk cId="285704592" sldId="1657"/>
        </pc:sldMkLst>
      </pc:sldChg>
      <pc:sldChg chg="del">
        <pc:chgData name="Justin Yoo" userId="72290f8e-9d14-4509-9bdc-6837d2b9e6e4" providerId="ADAL" clId="{7ABDDDA2-406B-7748-8034-A1C5668FCF73}" dt="2019-12-13T04:08:21.078" v="3461" actId="2696"/>
        <pc:sldMkLst>
          <pc:docMk/>
          <pc:sldMk cId="820610422" sldId="1658"/>
        </pc:sldMkLst>
      </pc:sldChg>
      <pc:sldChg chg="del">
        <pc:chgData name="Justin Yoo" userId="72290f8e-9d14-4509-9bdc-6837d2b9e6e4" providerId="ADAL" clId="{7ABDDDA2-406B-7748-8034-A1C5668FCF73}" dt="2019-12-13T04:08:21.306" v="3528" actId="2696"/>
        <pc:sldMkLst>
          <pc:docMk/>
          <pc:sldMk cId="4194165679" sldId="1659"/>
        </pc:sldMkLst>
      </pc:sldChg>
      <pc:sldChg chg="del">
        <pc:chgData name="Justin Yoo" userId="72290f8e-9d14-4509-9bdc-6837d2b9e6e4" providerId="ADAL" clId="{7ABDDDA2-406B-7748-8034-A1C5668FCF73}" dt="2019-12-13T04:08:21.046" v="3454" actId="2696"/>
        <pc:sldMkLst>
          <pc:docMk/>
          <pc:sldMk cId="3196889547" sldId="1660"/>
        </pc:sldMkLst>
      </pc:sldChg>
      <pc:sldChg chg="del">
        <pc:chgData name="Justin Yoo" userId="72290f8e-9d14-4509-9bdc-6837d2b9e6e4" providerId="ADAL" clId="{7ABDDDA2-406B-7748-8034-A1C5668FCF73}" dt="2019-12-13T04:08:21.329" v="3537" actId="2696"/>
        <pc:sldMkLst>
          <pc:docMk/>
          <pc:sldMk cId="724940192" sldId="1663"/>
        </pc:sldMkLst>
      </pc:sldChg>
      <pc:sldChg chg="del">
        <pc:chgData name="Justin Yoo" userId="72290f8e-9d14-4509-9bdc-6837d2b9e6e4" providerId="ADAL" clId="{7ABDDDA2-406B-7748-8034-A1C5668FCF73}" dt="2019-12-13T04:08:21.256" v="3509" actId="2696"/>
        <pc:sldMkLst>
          <pc:docMk/>
          <pc:sldMk cId="806716694" sldId="1664"/>
        </pc:sldMkLst>
      </pc:sldChg>
      <pc:sldChg chg="del">
        <pc:chgData name="Justin Yoo" userId="72290f8e-9d14-4509-9bdc-6837d2b9e6e4" providerId="ADAL" clId="{7ABDDDA2-406B-7748-8034-A1C5668FCF73}" dt="2019-12-13T04:08:21.266" v="3513" actId="2696"/>
        <pc:sldMkLst>
          <pc:docMk/>
          <pc:sldMk cId="2742923824" sldId="1665"/>
        </pc:sldMkLst>
      </pc:sldChg>
      <pc:sldChg chg="del">
        <pc:chgData name="Justin Yoo" userId="72290f8e-9d14-4509-9bdc-6837d2b9e6e4" providerId="ADAL" clId="{7ABDDDA2-406B-7748-8034-A1C5668FCF73}" dt="2019-12-13T04:08:21.105" v="3468" actId="2696"/>
        <pc:sldMkLst>
          <pc:docMk/>
          <pc:sldMk cId="2006816214" sldId="1666"/>
        </pc:sldMkLst>
      </pc:sldChg>
      <pc:sldChg chg="del">
        <pc:chgData name="Justin Yoo" userId="72290f8e-9d14-4509-9bdc-6837d2b9e6e4" providerId="ADAL" clId="{7ABDDDA2-406B-7748-8034-A1C5668FCF73}" dt="2019-12-13T04:08:21.274" v="3516" actId="2696"/>
        <pc:sldMkLst>
          <pc:docMk/>
          <pc:sldMk cId="1157582450" sldId="1667"/>
        </pc:sldMkLst>
      </pc:sldChg>
      <pc:sldChg chg="del">
        <pc:chgData name="Justin Yoo" userId="72290f8e-9d14-4509-9bdc-6837d2b9e6e4" providerId="ADAL" clId="{7ABDDDA2-406B-7748-8034-A1C5668FCF73}" dt="2019-12-13T04:08:21.344" v="3544" actId="2696"/>
        <pc:sldMkLst>
          <pc:docMk/>
          <pc:sldMk cId="503909270" sldId="1671"/>
        </pc:sldMkLst>
      </pc:sldChg>
      <pc:sldChg chg="del">
        <pc:chgData name="Justin Yoo" userId="72290f8e-9d14-4509-9bdc-6837d2b9e6e4" providerId="ADAL" clId="{7ABDDDA2-406B-7748-8034-A1C5668FCF73}" dt="2019-12-13T04:08:21.366" v="3555" actId="2696"/>
        <pc:sldMkLst>
          <pc:docMk/>
          <pc:sldMk cId="1284562657" sldId="1672"/>
        </pc:sldMkLst>
      </pc:sldChg>
      <pc:sldChg chg="del">
        <pc:chgData name="Justin Yoo" userId="72290f8e-9d14-4509-9bdc-6837d2b9e6e4" providerId="ADAL" clId="{7ABDDDA2-406B-7748-8034-A1C5668FCF73}" dt="2019-12-13T04:08:21.377" v="3561" actId="2696"/>
        <pc:sldMkLst>
          <pc:docMk/>
          <pc:sldMk cId="1060433134" sldId="1673"/>
        </pc:sldMkLst>
      </pc:sldChg>
      <pc:sldChg chg="del">
        <pc:chgData name="Justin Yoo" userId="72290f8e-9d14-4509-9bdc-6837d2b9e6e4" providerId="ADAL" clId="{7ABDDDA2-406B-7748-8034-A1C5668FCF73}" dt="2019-12-13T04:08:21.055" v="3456" actId="2696"/>
        <pc:sldMkLst>
          <pc:docMk/>
          <pc:sldMk cId="1895613643" sldId="1674"/>
        </pc:sldMkLst>
      </pc:sldChg>
      <pc:sldChg chg="del">
        <pc:chgData name="Justin Yoo" userId="72290f8e-9d14-4509-9bdc-6837d2b9e6e4" providerId="ADAL" clId="{7ABDDDA2-406B-7748-8034-A1C5668FCF73}" dt="2019-12-13T04:08:21.375" v="3560" actId="2696"/>
        <pc:sldMkLst>
          <pc:docMk/>
          <pc:sldMk cId="167412938" sldId="1675"/>
        </pc:sldMkLst>
      </pc:sldChg>
      <pc:sldChg chg="del">
        <pc:chgData name="Justin Yoo" userId="72290f8e-9d14-4509-9bdc-6837d2b9e6e4" providerId="ADAL" clId="{7ABDDDA2-406B-7748-8034-A1C5668FCF73}" dt="2019-12-13T04:08:21.253" v="3508" actId="2696"/>
        <pc:sldMkLst>
          <pc:docMk/>
          <pc:sldMk cId="1556552825" sldId="1676"/>
        </pc:sldMkLst>
      </pc:sldChg>
      <pc:sldChg chg="del">
        <pc:chgData name="Justin Yoo" userId="72290f8e-9d14-4509-9bdc-6837d2b9e6e4" providerId="ADAL" clId="{7ABDDDA2-406B-7748-8034-A1C5668FCF73}" dt="2019-12-13T04:08:21.097" v="3466" actId="2696"/>
        <pc:sldMkLst>
          <pc:docMk/>
          <pc:sldMk cId="1814385675" sldId="1677"/>
        </pc:sldMkLst>
      </pc:sldChg>
      <pc:sldChg chg="del">
        <pc:chgData name="Justin Yoo" userId="72290f8e-9d14-4509-9bdc-6837d2b9e6e4" providerId="ADAL" clId="{7ABDDDA2-406B-7748-8034-A1C5668FCF73}" dt="2019-12-13T04:08:21.312" v="3531" actId="2696"/>
        <pc:sldMkLst>
          <pc:docMk/>
          <pc:sldMk cId="3919219229" sldId="1678"/>
        </pc:sldMkLst>
      </pc:sldChg>
      <pc:sldChg chg="del">
        <pc:chgData name="Justin Yoo" userId="72290f8e-9d14-4509-9bdc-6837d2b9e6e4" providerId="ADAL" clId="{7ABDDDA2-406B-7748-8034-A1C5668FCF73}" dt="2019-12-13T04:08:21.290" v="3523" actId="2696"/>
        <pc:sldMkLst>
          <pc:docMk/>
          <pc:sldMk cId="2413039806" sldId="1679"/>
        </pc:sldMkLst>
      </pc:sldChg>
      <pc:sldChg chg="del">
        <pc:chgData name="Justin Yoo" userId="72290f8e-9d14-4509-9bdc-6837d2b9e6e4" providerId="ADAL" clId="{7ABDDDA2-406B-7748-8034-A1C5668FCF73}" dt="2019-12-13T04:08:21.285" v="3521" actId="2696"/>
        <pc:sldMkLst>
          <pc:docMk/>
          <pc:sldMk cId="2181383002" sldId="1680"/>
        </pc:sldMkLst>
      </pc:sldChg>
      <pc:sldChg chg="del">
        <pc:chgData name="Justin Yoo" userId="72290f8e-9d14-4509-9bdc-6837d2b9e6e4" providerId="ADAL" clId="{7ABDDDA2-406B-7748-8034-A1C5668FCF73}" dt="2019-12-13T04:08:21.165" v="3479" actId="2696"/>
        <pc:sldMkLst>
          <pc:docMk/>
          <pc:sldMk cId="3094771022" sldId="1681"/>
        </pc:sldMkLst>
      </pc:sldChg>
      <pc:sldChg chg="del">
        <pc:chgData name="Justin Yoo" userId="72290f8e-9d14-4509-9bdc-6837d2b9e6e4" providerId="ADAL" clId="{7ABDDDA2-406B-7748-8034-A1C5668FCF73}" dt="2019-12-13T04:08:21.440" v="3578" actId="2696"/>
        <pc:sldMkLst>
          <pc:docMk/>
          <pc:sldMk cId="3186051636" sldId="1682"/>
        </pc:sldMkLst>
      </pc:sldChg>
      <pc:sldChg chg="del">
        <pc:chgData name="Justin Yoo" userId="72290f8e-9d14-4509-9bdc-6837d2b9e6e4" providerId="ADAL" clId="{7ABDDDA2-406B-7748-8034-A1C5668FCF73}" dt="2019-12-13T04:08:21.431" v="3574" actId="2696"/>
        <pc:sldMkLst>
          <pc:docMk/>
          <pc:sldMk cId="2196748713" sldId="1683"/>
        </pc:sldMkLst>
      </pc:sldChg>
      <pc:sldChg chg="del">
        <pc:chgData name="Justin Yoo" userId="72290f8e-9d14-4509-9bdc-6837d2b9e6e4" providerId="ADAL" clId="{7ABDDDA2-406B-7748-8034-A1C5668FCF73}" dt="2019-12-13T04:08:21.302" v="3527" actId="2696"/>
        <pc:sldMkLst>
          <pc:docMk/>
          <pc:sldMk cId="3485137541" sldId="1684"/>
        </pc:sldMkLst>
      </pc:sldChg>
      <pc:sldChg chg="del">
        <pc:chgData name="Justin Yoo" userId="72290f8e-9d14-4509-9bdc-6837d2b9e6e4" providerId="ADAL" clId="{7ABDDDA2-406B-7748-8034-A1C5668FCF73}" dt="2019-12-13T04:08:21.125" v="3476" actId="2696"/>
        <pc:sldMkLst>
          <pc:docMk/>
          <pc:sldMk cId="3106417387" sldId="1685"/>
        </pc:sldMkLst>
      </pc:sldChg>
      <pc:sldChg chg="del">
        <pc:chgData name="Justin Yoo" userId="72290f8e-9d14-4509-9bdc-6837d2b9e6e4" providerId="ADAL" clId="{7ABDDDA2-406B-7748-8034-A1C5668FCF73}" dt="2019-12-13T04:08:21.197" v="3487" actId="2696"/>
        <pc:sldMkLst>
          <pc:docMk/>
          <pc:sldMk cId="223062602" sldId="1686"/>
        </pc:sldMkLst>
      </pc:sldChg>
      <pc:sldChg chg="del">
        <pc:chgData name="Justin Yoo" userId="72290f8e-9d14-4509-9bdc-6837d2b9e6e4" providerId="ADAL" clId="{7ABDDDA2-406B-7748-8034-A1C5668FCF73}" dt="2019-12-13T04:08:21.373" v="3559" actId="2696"/>
        <pc:sldMkLst>
          <pc:docMk/>
          <pc:sldMk cId="635915429" sldId="1687"/>
        </pc:sldMkLst>
      </pc:sldChg>
      <pc:sldChg chg="del">
        <pc:chgData name="Justin Yoo" userId="72290f8e-9d14-4509-9bdc-6837d2b9e6e4" providerId="ADAL" clId="{7ABDDDA2-406B-7748-8034-A1C5668FCF73}" dt="2019-12-13T04:08:21.086" v="3463" actId="2696"/>
        <pc:sldMkLst>
          <pc:docMk/>
          <pc:sldMk cId="11866135" sldId="1688"/>
        </pc:sldMkLst>
      </pc:sldChg>
      <pc:sldChg chg="del">
        <pc:chgData name="Justin Yoo" userId="72290f8e-9d14-4509-9bdc-6837d2b9e6e4" providerId="ADAL" clId="{7ABDDDA2-406B-7748-8034-A1C5668FCF73}" dt="2019-12-13T04:08:21.082" v="3462" actId="2696"/>
        <pc:sldMkLst>
          <pc:docMk/>
          <pc:sldMk cId="773148286" sldId="1689"/>
        </pc:sldMkLst>
      </pc:sldChg>
      <pc:sldChg chg="del">
        <pc:chgData name="Justin Yoo" userId="72290f8e-9d14-4509-9bdc-6837d2b9e6e4" providerId="ADAL" clId="{7ABDDDA2-406B-7748-8034-A1C5668FCF73}" dt="2019-12-13T04:08:21.488" v="3591" actId="2696"/>
        <pc:sldMkLst>
          <pc:docMk/>
          <pc:sldMk cId="4237340568" sldId="1690"/>
        </pc:sldMkLst>
      </pc:sldChg>
      <pc:sldChg chg="del">
        <pc:chgData name="Justin Yoo" userId="72290f8e-9d14-4509-9bdc-6837d2b9e6e4" providerId="ADAL" clId="{7ABDDDA2-406B-7748-8034-A1C5668FCF73}" dt="2019-12-13T04:08:21.249" v="3507" actId="2696"/>
        <pc:sldMkLst>
          <pc:docMk/>
          <pc:sldMk cId="622141635" sldId="1693"/>
        </pc:sldMkLst>
      </pc:sldChg>
      <pc:sldChg chg="del">
        <pc:chgData name="Justin Yoo" userId="72290f8e-9d14-4509-9bdc-6837d2b9e6e4" providerId="ADAL" clId="{7ABDDDA2-406B-7748-8034-A1C5668FCF73}" dt="2019-12-13T04:08:21.436" v="3576" actId="2696"/>
        <pc:sldMkLst>
          <pc:docMk/>
          <pc:sldMk cId="323383394" sldId="1694"/>
        </pc:sldMkLst>
      </pc:sldChg>
      <pc:sldChg chg="del">
        <pc:chgData name="Justin Yoo" userId="72290f8e-9d14-4509-9bdc-6837d2b9e6e4" providerId="ADAL" clId="{7ABDDDA2-406B-7748-8034-A1C5668FCF73}" dt="2019-12-13T04:08:21.348" v="3546" actId="2696"/>
        <pc:sldMkLst>
          <pc:docMk/>
          <pc:sldMk cId="1045212525" sldId="1695"/>
        </pc:sldMkLst>
      </pc:sldChg>
      <pc:sldChg chg="del">
        <pc:chgData name="Justin Yoo" userId="72290f8e-9d14-4509-9bdc-6837d2b9e6e4" providerId="ADAL" clId="{7ABDDDA2-406B-7748-8034-A1C5668FCF73}" dt="2019-12-13T04:08:21.171" v="3481" actId="2696"/>
        <pc:sldMkLst>
          <pc:docMk/>
          <pc:sldMk cId="1910192307" sldId="1696"/>
        </pc:sldMkLst>
      </pc:sldChg>
      <pc:sldChg chg="del">
        <pc:chgData name="Justin Yoo" userId="72290f8e-9d14-4509-9bdc-6837d2b9e6e4" providerId="ADAL" clId="{7ABDDDA2-406B-7748-8034-A1C5668FCF73}" dt="2019-12-13T04:08:21.068" v="3459" actId="2696"/>
        <pc:sldMkLst>
          <pc:docMk/>
          <pc:sldMk cId="2270038249" sldId="1697"/>
        </pc:sldMkLst>
      </pc:sldChg>
      <pc:sldChg chg="del">
        <pc:chgData name="Justin Yoo" userId="72290f8e-9d14-4509-9bdc-6837d2b9e6e4" providerId="ADAL" clId="{7ABDDDA2-406B-7748-8034-A1C5668FCF73}" dt="2019-12-13T04:08:21.222" v="3497" actId="2696"/>
        <pc:sldMkLst>
          <pc:docMk/>
          <pc:sldMk cId="869895524" sldId="1698"/>
        </pc:sldMkLst>
      </pc:sldChg>
      <pc:sldChg chg="del">
        <pc:chgData name="Justin Yoo" userId="72290f8e-9d14-4509-9bdc-6837d2b9e6e4" providerId="ADAL" clId="{7ABDDDA2-406B-7748-8034-A1C5668FCF73}" dt="2019-12-13T04:08:21.205" v="3490" actId="2696"/>
        <pc:sldMkLst>
          <pc:docMk/>
          <pc:sldMk cId="838554438" sldId="1699"/>
        </pc:sldMkLst>
      </pc:sldChg>
      <pc:sldChg chg="del">
        <pc:chgData name="Justin Yoo" userId="72290f8e-9d14-4509-9bdc-6837d2b9e6e4" providerId="ADAL" clId="{7ABDDDA2-406B-7748-8034-A1C5668FCF73}" dt="2019-12-13T04:08:21.180" v="3484" actId="2696"/>
        <pc:sldMkLst>
          <pc:docMk/>
          <pc:sldMk cId="3124501303" sldId="1700"/>
        </pc:sldMkLst>
      </pc:sldChg>
      <pc:sldChg chg="del">
        <pc:chgData name="Justin Yoo" userId="72290f8e-9d14-4509-9bdc-6837d2b9e6e4" providerId="ADAL" clId="{7ABDDDA2-406B-7748-8034-A1C5668FCF73}" dt="2019-12-13T04:08:21.236" v="3503" actId="2696"/>
        <pc:sldMkLst>
          <pc:docMk/>
          <pc:sldMk cId="1511558319" sldId="1701"/>
        </pc:sldMkLst>
      </pc:sldChg>
      <pc:sldChg chg="del">
        <pc:chgData name="Justin Yoo" userId="72290f8e-9d14-4509-9bdc-6837d2b9e6e4" providerId="ADAL" clId="{7ABDDDA2-406B-7748-8034-A1C5668FCF73}" dt="2019-12-13T04:08:21.093" v="3465" actId="2696"/>
        <pc:sldMkLst>
          <pc:docMk/>
          <pc:sldMk cId="3391242764" sldId="1702"/>
        </pc:sldMkLst>
      </pc:sldChg>
      <pc:sldChg chg="del">
        <pc:chgData name="Justin Yoo" userId="72290f8e-9d14-4509-9bdc-6837d2b9e6e4" providerId="ADAL" clId="{7ABDDDA2-406B-7748-8034-A1C5668FCF73}" dt="2019-12-13T04:08:21.321" v="3534" actId="2696"/>
        <pc:sldMkLst>
          <pc:docMk/>
          <pc:sldMk cId="508274984" sldId="1703"/>
        </pc:sldMkLst>
      </pc:sldChg>
      <pc:sldChg chg="del">
        <pc:chgData name="Justin Yoo" userId="72290f8e-9d14-4509-9bdc-6837d2b9e6e4" providerId="ADAL" clId="{7ABDDDA2-406B-7748-8034-A1C5668FCF73}" dt="2019-12-13T04:08:21.073" v="3460" actId="2696"/>
        <pc:sldMkLst>
          <pc:docMk/>
          <pc:sldMk cId="1753242617" sldId="1704"/>
        </pc:sldMkLst>
      </pc:sldChg>
      <pc:sldChg chg="del">
        <pc:chgData name="Justin Yoo" userId="72290f8e-9d14-4509-9bdc-6837d2b9e6e4" providerId="ADAL" clId="{7ABDDDA2-406B-7748-8034-A1C5668FCF73}" dt="2019-12-13T04:08:21.438" v="3577" actId="2696"/>
        <pc:sldMkLst>
          <pc:docMk/>
          <pc:sldMk cId="1813275911" sldId="1705"/>
        </pc:sldMkLst>
      </pc:sldChg>
      <pc:sldChg chg="del">
        <pc:chgData name="Justin Yoo" userId="72290f8e-9d14-4509-9bdc-6837d2b9e6e4" providerId="ADAL" clId="{7ABDDDA2-406B-7748-8034-A1C5668FCF73}" dt="2019-12-13T04:08:21.276" v="3517" actId="2696"/>
        <pc:sldMkLst>
          <pc:docMk/>
          <pc:sldMk cId="2954262375" sldId="1706"/>
        </pc:sldMkLst>
      </pc:sldChg>
      <pc:sldChg chg="del">
        <pc:chgData name="Justin Yoo" userId="72290f8e-9d14-4509-9bdc-6837d2b9e6e4" providerId="ADAL" clId="{7ABDDDA2-406B-7748-8034-A1C5668FCF73}" dt="2019-12-13T04:08:21.241" v="3505" actId="2696"/>
        <pc:sldMkLst>
          <pc:docMk/>
          <pc:sldMk cId="3687757099" sldId="1707"/>
        </pc:sldMkLst>
      </pc:sldChg>
      <pc:sldChg chg="del">
        <pc:chgData name="Justin Yoo" userId="72290f8e-9d14-4509-9bdc-6837d2b9e6e4" providerId="ADAL" clId="{7ABDDDA2-406B-7748-8034-A1C5668FCF73}" dt="2019-12-13T04:08:21.063" v="3458" actId="2696"/>
        <pc:sldMkLst>
          <pc:docMk/>
          <pc:sldMk cId="2863835705" sldId="1708"/>
        </pc:sldMkLst>
      </pc:sldChg>
      <pc:sldChg chg="del">
        <pc:chgData name="Justin Yoo" userId="72290f8e-9d14-4509-9bdc-6837d2b9e6e4" providerId="ADAL" clId="{7ABDDDA2-406B-7748-8034-A1C5668FCF73}" dt="2019-12-13T04:08:21.341" v="3543" actId="2696"/>
        <pc:sldMkLst>
          <pc:docMk/>
          <pc:sldMk cId="4276306661" sldId="1710"/>
        </pc:sldMkLst>
      </pc:sldChg>
      <pc:sldChg chg="del">
        <pc:chgData name="Justin Yoo" userId="72290f8e-9d14-4509-9bdc-6837d2b9e6e4" providerId="ADAL" clId="{7ABDDDA2-406B-7748-8034-A1C5668FCF73}" dt="2019-12-13T04:08:21.292" v="3524" actId="2696"/>
        <pc:sldMkLst>
          <pc:docMk/>
          <pc:sldMk cId="2893224820" sldId="1711"/>
        </pc:sldMkLst>
      </pc:sldChg>
      <pc:sldChg chg="del">
        <pc:chgData name="Justin Yoo" userId="72290f8e-9d14-4509-9bdc-6837d2b9e6e4" providerId="ADAL" clId="{7ABDDDA2-406B-7748-8034-A1C5668FCF73}" dt="2019-12-13T04:08:21.245" v="3506" actId="2696"/>
        <pc:sldMkLst>
          <pc:docMk/>
          <pc:sldMk cId="3580269075" sldId="1712"/>
        </pc:sldMkLst>
      </pc:sldChg>
      <pc:sldChg chg="del">
        <pc:chgData name="Justin Yoo" userId="72290f8e-9d14-4509-9bdc-6837d2b9e6e4" providerId="ADAL" clId="{7ABDDDA2-406B-7748-8034-A1C5668FCF73}" dt="2019-12-13T04:08:21.238" v="3504" actId="2696"/>
        <pc:sldMkLst>
          <pc:docMk/>
          <pc:sldMk cId="1337536664" sldId="1713"/>
        </pc:sldMkLst>
      </pc:sldChg>
      <pc:sldChg chg="del">
        <pc:chgData name="Justin Yoo" userId="72290f8e-9d14-4509-9bdc-6837d2b9e6e4" providerId="ADAL" clId="{7ABDDDA2-406B-7748-8034-A1C5668FCF73}" dt="2019-12-13T04:08:21.213" v="3493" actId="2696"/>
        <pc:sldMkLst>
          <pc:docMk/>
          <pc:sldMk cId="1300149878" sldId="1714"/>
        </pc:sldMkLst>
      </pc:sldChg>
      <pc:sldChg chg="del">
        <pc:chgData name="Justin Yoo" userId="72290f8e-9d14-4509-9bdc-6837d2b9e6e4" providerId="ADAL" clId="{7ABDDDA2-406B-7748-8034-A1C5668FCF73}" dt="2019-12-13T04:08:21.200" v="3488" actId="2696"/>
        <pc:sldMkLst>
          <pc:docMk/>
          <pc:sldMk cId="1153825107" sldId="1715"/>
        </pc:sldMkLst>
      </pc:sldChg>
      <pc:sldChg chg="del">
        <pc:chgData name="Justin Yoo" userId="72290f8e-9d14-4509-9bdc-6837d2b9e6e4" providerId="ADAL" clId="{7ABDDDA2-406B-7748-8034-A1C5668FCF73}" dt="2019-12-13T04:08:21.211" v="3492" actId="2696"/>
        <pc:sldMkLst>
          <pc:docMk/>
          <pc:sldMk cId="316278026" sldId="1716"/>
        </pc:sldMkLst>
      </pc:sldChg>
      <pc:sldChg chg="del">
        <pc:chgData name="Justin Yoo" userId="72290f8e-9d14-4509-9bdc-6837d2b9e6e4" providerId="ADAL" clId="{7ABDDDA2-406B-7748-8034-A1C5668FCF73}" dt="2019-12-13T04:08:21.368" v="3556" actId="2696"/>
        <pc:sldMkLst>
          <pc:docMk/>
          <pc:sldMk cId="429968989" sldId="1717"/>
        </pc:sldMkLst>
      </pc:sldChg>
      <pc:sldChg chg="del">
        <pc:chgData name="Justin Yoo" userId="72290f8e-9d14-4509-9bdc-6837d2b9e6e4" providerId="ADAL" clId="{7ABDDDA2-406B-7748-8034-A1C5668FCF73}" dt="2019-12-13T04:08:21.208" v="3491" actId="2696"/>
        <pc:sldMkLst>
          <pc:docMk/>
          <pc:sldMk cId="1467716800" sldId="1718"/>
        </pc:sldMkLst>
      </pc:sldChg>
      <pc:sldChg chg="del">
        <pc:chgData name="Justin Yoo" userId="72290f8e-9d14-4509-9bdc-6837d2b9e6e4" providerId="ADAL" clId="{7ABDDDA2-406B-7748-8034-A1C5668FCF73}" dt="2019-12-13T04:08:21.337" v="3541" actId="2696"/>
        <pc:sldMkLst>
          <pc:docMk/>
          <pc:sldMk cId="1998212276" sldId="1721"/>
        </pc:sldMkLst>
      </pc:sldChg>
      <pc:sldChg chg="del">
        <pc:chgData name="Justin Yoo" userId="72290f8e-9d14-4509-9bdc-6837d2b9e6e4" providerId="ADAL" clId="{7ABDDDA2-406B-7748-8034-A1C5668FCF73}" dt="2019-12-13T04:08:21.271" v="3515" actId="2696"/>
        <pc:sldMkLst>
          <pc:docMk/>
          <pc:sldMk cId="1915746601" sldId="1722"/>
        </pc:sldMkLst>
      </pc:sldChg>
      <pc:sldChg chg="del">
        <pc:chgData name="Justin Yoo" userId="72290f8e-9d14-4509-9bdc-6837d2b9e6e4" providerId="ADAL" clId="{7ABDDDA2-406B-7748-8034-A1C5668FCF73}" dt="2019-12-13T04:08:21.331" v="3538" actId="2696"/>
        <pc:sldMkLst>
          <pc:docMk/>
          <pc:sldMk cId="3371737876" sldId="1723"/>
        </pc:sldMkLst>
      </pc:sldChg>
      <pc:sldChg chg="del">
        <pc:chgData name="Justin Yoo" userId="72290f8e-9d14-4509-9bdc-6837d2b9e6e4" providerId="ADAL" clId="{7ABDDDA2-406B-7748-8034-A1C5668FCF73}" dt="2019-12-13T04:08:21.168" v="3480" actId="2696"/>
        <pc:sldMkLst>
          <pc:docMk/>
          <pc:sldMk cId="811365352" sldId="1724"/>
        </pc:sldMkLst>
      </pc:sldChg>
      <pc:sldChg chg="del">
        <pc:chgData name="Justin Yoo" userId="72290f8e-9d14-4509-9bdc-6837d2b9e6e4" providerId="ADAL" clId="{7ABDDDA2-406B-7748-8034-A1C5668FCF73}" dt="2019-12-13T04:08:21.434" v="3575" actId="2696"/>
        <pc:sldMkLst>
          <pc:docMk/>
          <pc:sldMk cId="3149782012" sldId="1725"/>
        </pc:sldMkLst>
      </pc:sldChg>
      <pc:sldChg chg="del">
        <pc:chgData name="Justin Yoo" userId="72290f8e-9d14-4509-9bdc-6837d2b9e6e4" providerId="ADAL" clId="{7ABDDDA2-406B-7748-8034-A1C5668FCF73}" dt="2019-12-13T04:08:21.123" v="3475" actId="2696"/>
        <pc:sldMkLst>
          <pc:docMk/>
          <pc:sldMk cId="1767264530" sldId="1726"/>
        </pc:sldMkLst>
      </pc:sldChg>
      <pc:sldChg chg="del">
        <pc:chgData name="Justin Yoo" userId="72290f8e-9d14-4509-9bdc-6837d2b9e6e4" providerId="ADAL" clId="{7ABDDDA2-406B-7748-8034-A1C5668FCF73}" dt="2019-12-13T04:08:21.268" v="3514" actId="2696"/>
        <pc:sldMkLst>
          <pc:docMk/>
          <pc:sldMk cId="3577314310" sldId="1727"/>
        </pc:sldMkLst>
      </pc:sldChg>
      <pc:sldChg chg="del">
        <pc:chgData name="Justin Yoo" userId="72290f8e-9d14-4509-9bdc-6837d2b9e6e4" providerId="ADAL" clId="{7ABDDDA2-406B-7748-8034-A1C5668FCF73}" dt="2019-12-13T04:08:21.295" v="3525" actId="2696"/>
        <pc:sldMkLst>
          <pc:docMk/>
          <pc:sldMk cId="1680431673" sldId="1728"/>
        </pc:sldMkLst>
      </pc:sldChg>
      <pc:sldChg chg="del">
        <pc:chgData name="Justin Yoo" userId="72290f8e-9d14-4509-9bdc-6837d2b9e6e4" providerId="ADAL" clId="{7ABDDDA2-406B-7748-8034-A1C5668FCF73}" dt="2019-12-13T04:08:21.118" v="3473" actId="2696"/>
        <pc:sldMkLst>
          <pc:docMk/>
          <pc:sldMk cId="1033904664" sldId="1730"/>
        </pc:sldMkLst>
      </pc:sldChg>
      <pc:sldChg chg="del">
        <pc:chgData name="Justin Yoo" userId="72290f8e-9d14-4509-9bdc-6837d2b9e6e4" providerId="ADAL" clId="{7ABDDDA2-406B-7748-8034-A1C5668FCF73}" dt="2019-12-13T04:08:21.362" v="3553" actId="2696"/>
        <pc:sldMkLst>
          <pc:docMk/>
          <pc:sldMk cId="3292158174" sldId="1731"/>
        </pc:sldMkLst>
      </pc:sldChg>
      <pc:sldChg chg="del">
        <pc:chgData name="Justin Yoo" userId="72290f8e-9d14-4509-9bdc-6837d2b9e6e4" providerId="ADAL" clId="{7ABDDDA2-406B-7748-8034-A1C5668FCF73}" dt="2019-12-13T04:08:21.263" v="3512" actId="2696"/>
        <pc:sldMkLst>
          <pc:docMk/>
          <pc:sldMk cId="3658242298" sldId="1733"/>
        </pc:sldMkLst>
      </pc:sldChg>
      <pc:sldChg chg="del">
        <pc:chgData name="Justin Yoo" userId="72290f8e-9d14-4509-9bdc-6837d2b9e6e4" providerId="ADAL" clId="{7ABDDDA2-406B-7748-8034-A1C5668FCF73}" dt="2019-12-13T04:08:21.335" v="3540" actId="2696"/>
        <pc:sldMkLst>
          <pc:docMk/>
          <pc:sldMk cId="590823799" sldId="1734"/>
        </pc:sldMkLst>
      </pc:sldChg>
      <pc:sldChg chg="del">
        <pc:chgData name="Justin Yoo" userId="72290f8e-9d14-4509-9bdc-6837d2b9e6e4" providerId="ADAL" clId="{7ABDDDA2-406B-7748-8034-A1C5668FCF73}" dt="2019-12-13T04:08:21.481" v="3589" actId="2696"/>
        <pc:sldMkLst>
          <pc:docMk/>
          <pc:sldMk cId="2821313556" sldId="1735"/>
        </pc:sldMkLst>
      </pc:sldChg>
      <pc:sldChg chg="del">
        <pc:chgData name="Justin Yoo" userId="72290f8e-9d14-4509-9bdc-6837d2b9e6e4" providerId="ADAL" clId="{7ABDDDA2-406B-7748-8034-A1C5668FCF73}" dt="2019-12-13T04:08:21.429" v="3573" actId="2696"/>
        <pc:sldMkLst>
          <pc:docMk/>
          <pc:sldMk cId="2959468835" sldId="1736"/>
        </pc:sldMkLst>
      </pc:sldChg>
      <pc:sldChg chg="del">
        <pc:chgData name="Justin Yoo" userId="72290f8e-9d14-4509-9bdc-6837d2b9e6e4" providerId="ADAL" clId="{7ABDDDA2-406B-7748-8034-A1C5668FCF73}" dt="2019-12-13T04:08:21.452" v="3585" actId="2696"/>
        <pc:sldMkLst>
          <pc:docMk/>
          <pc:sldMk cId="1472592598" sldId="1737"/>
        </pc:sldMkLst>
      </pc:sldChg>
      <pc:sldChg chg="del">
        <pc:chgData name="Justin Yoo" userId="72290f8e-9d14-4509-9bdc-6837d2b9e6e4" providerId="ADAL" clId="{7ABDDDA2-406B-7748-8034-A1C5668FCF73}" dt="2019-12-13T04:08:21.412" v="3564" actId="2696"/>
        <pc:sldMkLst>
          <pc:docMk/>
          <pc:sldMk cId="3435578029" sldId="1738"/>
        </pc:sldMkLst>
      </pc:sldChg>
      <pc:sldChg chg="del">
        <pc:chgData name="Justin Yoo" userId="72290f8e-9d14-4509-9bdc-6837d2b9e6e4" providerId="ADAL" clId="{7ABDDDA2-406B-7748-8034-A1C5668FCF73}" dt="2019-12-13T04:08:21.420" v="3568" actId="2696"/>
        <pc:sldMkLst>
          <pc:docMk/>
          <pc:sldMk cId="588654105" sldId="1740"/>
        </pc:sldMkLst>
      </pc:sldChg>
      <pc:sldChg chg="del">
        <pc:chgData name="Justin Yoo" userId="72290f8e-9d14-4509-9bdc-6837d2b9e6e4" providerId="ADAL" clId="{7ABDDDA2-406B-7748-8034-A1C5668FCF73}" dt="2019-12-13T04:08:21.445" v="3581" actId="2696"/>
        <pc:sldMkLst>
          <pc:docMk/>
          <pc:sldMk cId="478967592" sldId="1741"/>
        </pc:sldMkLst>
      </pc:sldChg>
      <pc:sldChg chg="del">
        <pc:chgData name="Justin Yoo" userId="72290f8e-9d14-4509-9bdc-6837d2b9e6e4" providerId="ADAL" clId="{7ABDDDA2-406B-7748-8034-A1C5668FCF73}" dt="2019-12-13T04:08:21.280" v="3519" actId="2696"/>
        <pc:sldMkLst>
          <pc:docMk/>
          <pc:sldMk cId="1214854254" sldId="1742"/>
        </pc:sldMkLst>
      </pc:sldChg>
      <pc:sldChg chg="del">
        <pc:chgData name="Justin Yoo" userId="72290f8e-9d14-4509-9bdc-6837d2b9e6e4" providerId="ADAL" clId="{7ABDDDA2-406B-7748-8034-A1C5668FCF73}" dt="2019-12-13T04:08:21.229" v="3500" actId="2696"/>
        <pc:sldMkLst>
          <pc:docMk/>
          <pc:sldMk cId="2976405910" sldId="1743"/>
        </pc:sldMkLst>
      </pc:sldChg>
      <pc:sldChg chg="del">
        <pc:chgData name="Justin Yoo" userId="72290f8e-9d14-4509-9bdc-6837d2b9e6e4" providerId="ADAL" clId="{7ABDDDA2-406B-7748-8034-A1C5668FCF73}" dt="2019-12-13T04:08:21.162" v="3478" actId="2696"/>
        <pc:sldMkLst>
          <pc:docMk/>
          <pc:sldMk cId="2335762501" sldId="1744"/>
        </pc:sldMkLst>
      </pc:sldChg>
      <pc:sldChg chg="del">
        <pc:chgData name="Justin Yoo" userId="72290f8e-9d14-4509-9bdc-6837d2b9e6e4" providerId="ADAL" clId="{7ABDDDA2-406B-7748-8034-A1C5668FCF73}" dt="2019-12-13T04:08:21.352" v="3548" actId="2696"/>
        <pc:sldMkLst>
          <pc:docMk/>
          <pc:sldMk cId="3736213643" sldId="1745"/>
        </pc:sldMkLst>
      </pc:sldChg>
      <pc:sldChg chg="del">
        <pc:chgData name="Justin Yoo" userId="72290f8e-9d14-4509-9bdc-6837d2b9e6e4" providerId="ADAL" clId="{7ABDDDA2-406B-7748-8034-A1C5668FCF73}" dt="2019-12-13T04:08:21.108" v="3469" actId="2696"/>
        <pc:sldMkLst>
          <pc:docMk/>
          <pc:sldMk cId="2783347834" sldId="1747"/>
        </pc:sldMkLst>
      </pc:sldChg>
      <pc:sldChg chg="del">
        <pc:chgData name="Justin Yoo" userId="72290f8e-9d14-4509-9bdc-6837d2b9e6e4" providerId="ADAL" clId="{7ABDDDA2-406B-7748-8034-A1C5668FCF73}" dt="2019-12-13T04:08:21.049" v="3455" actId="2696"/>
        <pc:sldMkLst>
          <pc:docMk/>
          <pc:sldMk cId="2804783922" sldId="1748"/>
        </pc:sldMkLst>
      </pc:sldChg>
      <pc:sldChg chg="del">
        <pc:chgData name="Justin Yoo" userId="72290f8e-9d14-4509-9bdc-6837d2b9e6e4" providerId="ADAL" clId="{7ABDDDA2-406B-7748-8034-A1C5668FCF73}" dt="2019-12-13T04:08:21.309" v="3530" actId="2696"/>
        <pc:sldMkLst>
          <pc:docMk/>
          <pc:sldMk cId="3322509875" sldId="1749"/>
        </pc:sldMkLst>
      </pc:sldChg>
      <pc:sldChg chg="del">
        <pc:chgData name="Justin Yoo" userId="72290f8e-9d14-4509-9bdc-6837d2b9e6e4" providerId="ADAL" clId="{7ABDDDA2-406B-7748-8034-A1C5668FCF73}" dt="2019-12-13T04:08:21.426" v="3571" actId="2696"/>
        <pc:sldMkLst>
          <pc:docMk/>
          <pc:sldMk cId="1170083815" sldId="1750"/>
        </pc:sldMkLst>
      </pc:sldChg>
      <pc:sldChg chg="del">
        <pc:chgData name="Justin Yoo" userId="72290f8e-9d14-4509-9bdc-6837d2b9e6e4" providerId="ADAL" clId="{7ABDDDA2-406B-7748-8034-A1C5668FCF73}" dt="2019-12-13T04:08:21.339" v="3542" actId="2696"/>
        <pc:sldMkLst>
          <pc:docMk/>
          <pc:sldMk cId="2909654677" sldId="1751"/>
        </pc:sldMkLst>
      </pc:sldChg>
      <pc:sldChg chg="del">
        <pc:chgData name="Justin Yoo" userId="72290f8e-9d14-4509-9bdc-6837d2b9e6e4" providerId="ADAL" clId="{7ABDDDA2-406B-7748-8034-A1C5668FCF73}" dt="2019-12-13T04:08:21.455" v="3587" actId="2696"/>
        <pc:sldMkLst>
          <pc:docMk/>
          <pc:sldMk cId="579706" sldId="1752"/>
        </pc:sldMkLst>
      </pc:sldChg>
      <pc:sldChg chg="del">
        <pc:chgData name="Justin Yoo" userId="72290f8e-9d14-4509-9bdc-6837d2b9e6e4" providerId="ADAL" clId="{7ABDDDA2-406B-7748-8034-A1C5668FCF73}" dt="2019-12-13T04:08:21.346" v="3545" actId="2696"/>
        <pc:sldMkLst>
          <pc:docMk/>
          <pc:sldMk cId="850023376" sldId="1753"/>
        </pc:sldMkLst>
      </pc:sldChg>
      <pc:sldChg chg="del">
        <pc:chgData name="Justin Yoo" userId="72290f8e-9d14-4509-9bdc-6837d2b9e6e4" providerId="ADAL" clId="{7ABDDDA2-406B-7748-8034-A1C5668FCF73}" dt="2019-12-13T04:08:21.217" v="3495" actId="2696"/>
        <pc:sldMkLst>
          <pc:docMk/>
          <pc:sldMk cId="894906897" sldId="1754"/>
        </pc:sldMkLst>
      </pc:sldChg>
      <pc:sldChg chg="del">
        <pc:chgData name="Justin Yoo" userId="72290f8e-9d14-4509-9bdc-6837d2b9e6e4" providerId="ADAL" clId="{7ABDDDA2-406B-7748-8034-A1C5668FCF73}" dt="2019-12-13T04:08:21.416" v="3566" actId="2696"/>
        <pc:sldMkLst>
          <pc:docMk/>
          <pc:sldMk cId="3790756063" sldId="1755"/>
        </pc:sldMkLst>
      </pc:sldChg>
      <pc:sldChg chg="del">
        <pc:chgData name="Justin Yoo" userId="72290f8e-9d14-4509-9bdc-6837d2b9e6e4" providerId="ADAL" clId="{7ABDDDA2-406B-7748-8034-A1C5668FCF73}" dt="2019-12-13T04:08:21.450" v="3584" actId="2696"/>
        <pc:sldMkLst>
          <pc:docMk/>
          <pc:sldMk cId="1455344214" sldId="1756"/>
        </pc:sldMkLst>
      </pc:sldChg>
      <pc:sldChg chg="del">
        <pc:chgData name="Justin Yoo" userId="72290f8e-9d14-4509-9bdc-6837d2b9e6e4" providerId="ADAL" clId="{7ABDDDA2-406B-7748-8034-A1C5668FCF73}" dt="2019-12-13T04:08:21.428" v="3572" actId="2696"/>
        <pc:sldMkLst>
          <pc:docMk/>
          <pc:sldMk cId="1074436565" sldId="1758"/>
        </pc:sldMkLst>
      </pc:sldChg>
      <pc:sldChg chg="del">
        <pc:chgData name="Justin Yoo" userId="72290f8e-9d14-4509-9bdc-6837d2b9e6e4" providerId="ADAL" clId="{7ABDDDA2-406B-7748-8034-A1C5668FCF73}" dt="2019-12-13T04:08:21.414" v="3565" actId="2696"/>
        <pc:sldMkLst>
          <pc:docMk/>
          <pc:sldMk cId="1366041551" sldId="1759"/>
        </pc:sldMkLst>
      </pc:sldChg>
      <pc:sldChg chg="del">
        <pc:chgData name="Justin Yoo" userId="72290f8e-9d14-4509-9bdc-6837d2b9e6e4" providerId="ADAL" clId="{7ABDDDA2-406B-7748-8034-A1C5668FCF73}" dt="2019-12-13T04:08:21.278" v="3518" actId="2696"/>
        <pc:sldMkLst>
          <pc:docMk/>
          <pc:sldMk cId="3727085917" sldId="1760"/>
        </pc:sldMkLst>
      </pc:sldChg>
      <pc:sldChg chg="del">
        <pc:chgData name="Justin Yoo" userId="72290f8e-9d14-4509-9bdc-6837d2b9e6e4" providerId="ADAL" clId="{7ABDDDA2-406B-7748-8034-A1C5668FCF73}" dt="2019-12-13T04:08:21.287" v="3522" actId="2696"/>
        <pc:sldMkLst>
          <pc:docMk/>
          <pc:sldMk cId="1092359137" sldId="1761"/>
        </pc:sldMkLst>
      </pc:sldChg>
      <pc:sldChg chg="del">
        <pc:chgData name="Justin Yoo" userId="72290f8e-9d14-4509-9bdc-6837d2b9e6e4" providerId="ADAL" clId="{7ABDDDA2-406B-7748-8034-A1C5668FCF73}" dt="2019-12-13T04:08:21.318" v="3533" actId="2696"/>
        <pc:sldMkLst>
          <pc:docMk/>
          <pc:sldMk cId="4071910806" sldId="1762"/>
        </pc:sldMkLst>
      </pc:sldChg>
      <pc:sldChg chg="del">
        <pc:chgData name="Justin Yoo" userId="72290f8e-9d14-4509-9bdc-6837d2b9e6e4" providerId="ADAL" clId="{7ABDDDA2-406B-7748-8034-A1C5668FCF73}" dt="2019-12-13T04:08:21.356" v="3550" actId="2696"/>
        <pc:sldMkLst>
          <pc:docMk/>
          <pc:sldMk cId="731696912" sldId="1763"/>
        </pc:sldMkLst>
      </pc:sldChg>
      <pc:sldChg chg="del">
        <pc:chgData name="Justin Yoo" userId="72290f8e-9d14-4509-9bdc-6837d2b9e6e4" providerId="ADAL" clId="{7ABDDDA2-406B-7748-8034-A1C5668FCF73}" dt="2019-12-13T04:08:21.215" v="3494" actId="2696"/>
        <pc:sldMkLst>
          <pc:docMk/>
          <pc:sldMk cId="3255397405" sldId="1764"/>
        </pc:sldMkLst>
      </pc:sldChg>
      <pc:sldChg chg="del">
        <pc:chgData name="Justin Yoo" userId="72290f8e-9d14-4509-9bdc-6837d2b9e6e4" providerId="ADAL" clId="{7ABDDDA2-406B-7748-8034-A1C5668FCF73}" dt="2019-12-13T04:08:21.231" v="3501" actId="2696"/>
        <pc:sldMkLst>
          <pc:docMk/>
          <pc:sldMk cId="1494900357" sldId="1765"/>
        </pc:sldMkLst>
      </pc:sldChg>
      <pc:sldChg chg="del">
        <pc:chgData name="Justin Yoo" userId="72290f8e-9d14-4509-9bdc-6837d2b9e6e4" providerId="ADAL" clId="{7ABDDDA2-406B-7748-8034-A1C5668FCF73}" dt="2019-12-13T04:08:21.183" v="3485" actId="2696"/>
        <pc:sldMkLst>
          <pc:docMk/>
          <pc:sldMk cId="9415900" sldId="1768"/>
        </pc:sldMkLst>
      </pc:sldChg>
      <pc:sldChg chg="del">
        <pc:chgData name="Justin Yoo" userId="72290f8e-9d14-4509-9bdc-6837d2b9e6e4" providerId="ADAL" clId="{7ABDDDA2-406B-7748-8034-A1C5668FCF73}" dt="2019-12-13T04:08:21.379" v="3562" actId="2696"/>
        <pc:sldMkLst>
          <pc:docMk/>
          <pc:sldMk cId="845625751" sldId="1769"/>
        </pc:sldMkLst>
      </pc:sldChg>
      <pc:sldChg chg="del">
        <pc:chgData name="Justin Yoo" userId="72290f8e-9d14-4509-9bdc-6837d2b9e6e4" providerId="ADAL" clId="{7ABDDDA2-406B-7748-8034-A1C5668FCF73}" dt="2019-12-13T04:08:21.113" v="3471" actId="2696"/>
        <pc:sldMkLst>
          <pc:docMk/>
          <pc:sldMk cId="2414289742" sldId="1770"/>
        </pc:sldMkLst>
      </pc:sldChg>
      <pc:sldChg chg="del">
        <pc:chgData name="Justin Yoo" userId="72290f8e-9d14-4509-9bdc-6837d2b9e6e4" providerId="ADAL" clId="{7ABDDDA2-406B-7748-8034-A1C5668FCF73}" dt="2019-12-13T04:08:21.369" v="3557" actId="2696"/>
        <pc:sldMkLst>
          <pc:docMk/>
          <pc:sldMk cId="82869214" sldId="1771"/>
        </pc:sldMkLst>
      </pc:sldChg>
      <pc:sldChg chg="del">
        <pc:chgData name="Justin Yoo" userId="72290f8e-9d14-4509-9bdc-6837d2b9e6e4" providerId="ADAL" clId="{7ABDDDA2-406B-7748-8034-A1C5668FCF73}" dt="2019-12-13T04:08:21.357" v="3551" actId="2696"/>
        <pc:sldMkLst>
          <pc:docMk/>
          <pc:sldMk cId="1234820834" sldId="1772"/>
        </pc:sldMkLst>
      </pc:sldChg>
      <pc:sldChg chg="del">
        <pc:chgData name="Justin Yoo" userId="72290f8e-9d14-4509-9bdc-6837d2b9e6e4" providerId="ADAL" clId="{7ABDDDA2-406B-7748-8034-A1C5668FCF73}" dt="2019-12-13T04:08:21.453" v="3586" actId="2696"/>
        <pc:sldMkLst>
          <pc:docMk/>
          <pc:sldMk cId="1263428868" sldId="1773"/>
        </pc:sldMkLst>
      </pc:sldChg>
      <pc:sldChg chg="del">
        <pc:chgData name="Justin Yoo" userId="72290f8e-9d14-4509-9bdc-6837d2b9e6e4" providerId="ADAL" clId="{7ABDDDA2-406B-7748-8034-A1C5668FCF73}" dt="2019-12-13T04:08:21.483" v="3590" actId="2696"/>
        <pc:sldMkLst>
          <pc:docMk/>
          <pc:sldMk cId="3352544785" sldId="1774"/>
        </pc:sldMkLst>
      </pc:sldChg>
      <pc:sldChg chg="del">
        <pc:chgData name="Justin Yoo" userId="72290f8e-9d14-4509-9bdc-6837d2b9e6e4" providerId="ADAL" clId="{7ABDDDA2-406B-7748-8034-A1C5668FCF73}" dt="2019-12-13T04:08:21.261" v="3511" actId="2696"/>
        <pc:sldMkLst>
          <pc:docMk/>
          <pc:sldMk cId="2237846231" sldId="1775"/>
        </pc:sldMkLst>
      </pc:sldChg>
      <pc:sldChg chg="del">
        <pc:chgData name="Justin Yoo" userId="72290f8e-9d14-4509-9bdc-6837d2b9e6e4" providerId="ADAL" clId="{7ABDDDA2-406B-7748-8034-A1C5668FCF73}" dt="2019-12-13T04:08:21.283" v="3520" actId="2696"/>
        <pc:sldMkLst>
          <pc:docMk/>
          <pc:sldMk cId="2755364376" sldId="1776"/>
        </pc:sldMkLst>
      </pc:sldChg>
      <pc:sldChg chg="del">
        <pc:chgData name="Justin Yoo" userId="72290f8e-9d14-4509-9bdc-6837d2b9e6e4" providerId="ADAL" clId="{7ABDDDA2-406B-7748-8034-A1C5668FCF73}" dt="2019-12-13T04:08:21.120" v="3474" actId="2696"/>
        <pc:sldMkLst>
          <pc:docMk/>
          <pc:sldMk cId="1053695329" sldId="1777"/>
        </pc:sldMkLst>
      </pc:sldChg>
      <pc:sldChg chg="del">
        <pc:chgData name="Justin Yoo" userId="72290f8e-9d14-4509-9bdc-6837d2b9e6e4" providerId="ADAL" clId="{7ABDDDA2-406B-7748-8034-A1C5668FCF73}" dt="2019-12-13T04:08:21.421" v="3569" actId="2696"/>
        <pc:sldMkLst>
          <pc:docMk/>
          <pc:sldMk cId="3806609617" sldId="1778"/>
        </pc:sldMkLst>
      </pc:sldChg>
      <pc:sldChg chg="del">
        <pc:chgData name="Justin Yoo" userId="72290f8e-9d14-4509-9bdc-6837d2b9e6e4" providerId="ADAL" clId="{7ABDDDA2-406B-7748-8034-A1C5668FCF73}" dt="2019-12-13T04:08:21.219" v="3496" actId="2696"/>
        <pc:sldMkLst>
          <pc:docMk/>
          <pc:sldMk cId="4240553998" sldId="1779"/>
        </pc:sldMkLst>
      </pc:sldChg>
      <pc:sldChg chg="del">
        <pc:chgData name="Justin Yoo" userId="72290f8e-9d14-4509-9bdc-6837d2b9e6e4" providerId="ADAL" clId="{7ABDDDA2-406B-7748-8034-A1C5668FCF73}" dt="2019-12-13T04:08:21.233" v="3502" actId="2696"/>
        <pc:sldMkLst>
          <pc:docMk/>
          <pc:sldMk cId="3461328141" sldId="1781"/>
        </pc:sldMkLst>
      </pc:sldChg>
      <pc:sldChg chg="del">
        <pc:chgData name="Justin Yoo" userId="72290f8e-9d14-4509-9bdc-6837d2b9e6e4" providerId="ADAL" clId="{7ABDDDA2-406B-7748-8034-A1C5668FCF73}" dt="2019-12-13T04:08:21.110" v="3470" actId="2696"/>
        <pc:sldMkLst>
          <pc:docMk/>
          <pc:sldMk cId="1337680161" sldId="1782"/>
        </pc:sldMkLst>
      </pc:sldChg>
      <pc:sldChg chg="del">
        <pc:chgData name="Justin Yoo" userId="72290f8e-9d14-4509-9bdc-6837d2b9e6e4" providerId="ADAL" clId="{7ABDDDA2-406B-7748-8034-A1C5668FCF73}" dt="2019-12-13T04:08:21.417" v="3567" actId="2696"/>
        <pc:sldMkLst>
          <pc:docMk/>
          <pc:sldMk cId="2869703015" sldId="1783"/>
        </pc:sldMkLst>
      </pc:sldChg>
      <pc:sldChg chg="del">
        <pc:chgData name="Justin Yoo" userId="72290f8e-9d14-4509-9bdc-6837d2b9e6e4" providerId="ADAL" clId="{7ABDDDA2-406B-7748-8034-A1C5668FCF73}" dt="2019-12-13T04:08:21.443" v="3580" actId="2696"/>
        <pc:sldMkLst>
          <pc:docMk/>
          <pc:sldMk cId="671245748" sldId="1784"/>
        </pc:sldMkLst>
      </pc:sldChg>
      <pc:sldChg chg="del">
        <pc:chgData name="Justin Yoo" userId="72290f8e-9d14-4509-9bdc-6837d2b9e6e4" providerId="ADAL" clId="{7ABDDDA2-406B-7748-8034-A1C5668FCF73}" dt="2019-12-13T04:08:21.441" v="3579" actId="2696"/>
        <pc:sldMkLst>
          <pc:docMk/>
          <pc:sldMk cId="2005923750" sldId="1786"/>
        </pc:sldMkLst>
      </pc:sldChg>
      <pc:sldChg chg="del">
        <pc:chgData name="Justin Yoo" userId="72290f8e-9d14-4509-9bdc-6837d2b9e6e4" providerId="ADAL" clId="{7ABDDDA2-406B-7748-8034-A1C5668FCF73}" dt="2019-12-13T04:08:21.227" v="3499" actId="2696"/>
        <pc:sldMkLst>
          <pc:docMk/>
          <pc:sldMk cId="1118900742" sldId="1787"/>
        </pc:sldMkLst>
      </pc:sldChg>
      <pc:sldChg chg="del">
        <pc:chgData name="Justin Yoo" userId="72290f8e-9d14-4509-9bdc-6837d2b9e6e4" providerId="ADAL" clId="{7ABDDDA2-406B-7748-8034-A1C5668FCF73}" dt="2019-12-13T04:08:21.100" v="3467" actId="2696"/>
        <pc:sldMkLst>
          <pc:docMk/>
          <pc:sldMk cId="1480502714" sldId="1789"/>
        </pc:sldMkLst>
      </pc:sldChg>
      <pc:sldChg chg="del">
        <pc:chgData name="Justin Yoo" userId="72290f8e-9d14-4509-9bdc-6837d2b9e6e4" providerId="ADAL" clId="{7ABDDDA2-406B-7748-8034-A1C5668FCF73}" dt="2019-12-13T04:08:21.225" v="3498" actId="2696"/>
        <pc:sldMkLst>
          <pc:docMk/>
          <pc:sldMk cId="1722457804" sldId="1790"/>
        </pc:sldMkLst>
      </pc:sldChg>
      <pc:sldChg chg="del">
        <pc:chgData name="Justin Yoo" userId="72290f8e-9d14-4509-9bdc-6837d2b9e6e4" providerId="ADAL" clId="{7ABDDDA2-406B-7748-8034-A1C5668FCF73}" dt="2019-12-13T04:08:21.350" v="3547" actId="2696"/>
        <pc:sldMkLst>
          <pc:docMk/>
          <pc:sldMk cId="3417209743" sldId="1791"/>
        </pc:sldMkLst>
      </pc:sldChg>
      <pc:sldChg chg="del">
        <pc:chgData name="Justin Yoo" userId="72290f8e-9d14-4509-9bdc-6837d2b9e6e4" providerId="ADAL" clId="{7ABDDDA2-406B-7748-8034-A1C5668FCF73}" dt="2019-12-13T04:08:21.115" v="3472" actId="2696"/>
        <pc:sldMkLst>
          <pc:docMk/>
          <pc:sldMk cId="1197383305" sldId="1792"/>
        </pc:sldMkLst>
      </pc:sldChg>
      <pc:sldChg chg="del">
        <pc:chgData name="Justin Yoo" userId="72290f8e-9d14-4509-9bdc-6837d2b9e6e4" providerId="ADAL" clId="{7ABDDDA2-406B-7748-8034-A1C5668FCF73}" dt="2019-12-13T04:08:21.359" v="3552" actId="2696"/>
        <pc:sldMkLst>
          <pc:docMk/>
          <pc:sldMk cId="3189683251" sldId="1793"/>
        </pc:sldMkLst>
      </pc:sldChg>
      <pc:sldChg chg="del">
        <pc:chgData name="Justin Yoo" userId="72290f8e-9d14-4509-9bdc-6837d2b9e6e4" providerId="ADAL" clId="{7ABDDDA2-406B-7748-8034-A1C5668FCF73}" dt="2019-12-13T04:08:21.059" v="3457" actId="2696"/>
        <pc:sldMkLst>
          <pc:docMk/>
          <pc:sldMk cId="982028578" sldId="1794"/>
        </pc:sldMkLst>
      </pc:sldChg>
      <pc:sldChg chg="del">
        <pc:chgData name="Justin Yoo" userId="72290f8e-9d14-4509-9bdc-6837d2b9e6e4" providerId="ADAL" clId="{7ABDDDA2-406B-7748-8034-A1C5668FCF73}" dt="2019-12-13T04:08:21.423" v="3570" actId="2696"/>
        <pc:sldMkLst>
          <pc:docMk/>
          <pc:sldMk cId="166132985" sldId="1795"/>
        </pc:sldMkLst>
      </pc:sldChg>
      <pc:sldChg chg="del">
        <pc:chgData name="Justin Yoo" userId="72290f8e-9d14-4509-9bdc-6837d2b9e6e4" providerId="ADAL" clId="{7ABDDDA2-406B-7748-8034-A1C5668FCF73}" dt="2019-12-13T04:08:21.333" v="3539" actId="2696"/>
        <pc:sldMkLst>
          <pc:docMk/>
          <pc:sldMk cId="2329384279" sldId="1796"/>
        </pc:sldMkLst>
      </pc:sldChg>
      <pc:sldChg chg="del">
        <pc:chgData name="Justin Yoo" userId="72290f8e-9d14-4509-9bdc-6837d2b9e6e4" providerId="ADAL" clId="{7ABDDDA2-406B-7748-8034-A1C5668FCF73}" dt="2019-12-13T04:08:21.363" v="3554" actId="2696"/>
        <pc:sldMkLst>
          <pc:docMk/>
          <pc:sldMk cId="3347563826" sldId="1797"/>
        </pc:sldMkLst>
      </pc:sldChg>
      <pc:sldChg chg="del">
        <pc:chgData name="Justin Yoo" userId="72290f8e-9d14-4509-9bdc-6837d2b9e6e4" providerId="ADAL" clId="{7ABDDDA2-406B-7748-8034-A1C5668FCF73}" dt="2019-12-13T04:08:21.173" v="3482" actId="2696"/>
        <pc:sldMkLst>
          <pc:docMk/>
          <pc:sldMk cId="1387342560" sldId="1798"/>
        </pc:sldMkLst>
      </pc:sldChg>
      <pc:sldChg chg="del">
        <pc:chgData name="Justin Yoo" userId="72290f8e-9d14-4509-9bdc-6837d2b9e6e4" providerId="ADAL" clId="{7ABDDDA2-406B-7748-8034-A1C5668FCF73}" dt="2019-12-13T04:08:21.202" v="3489" actId="2696"/>
        <pc:sldMkLst>
          <pc:docMk/>
          <pc:sldMk cId="3679838136" sldId="1799"/>
        </pc:sldMkLst>
      </pc:sldChg>
      <pc:sldChg chg="del">
        <pc:chgData name="Justin Yoo" userId="72290f8e-9d14-4509-9bdc-6837d2b9e6e4" providerId="ADAL" clId="{7ABDDDA2-406B-7748-8034-A1C5668FCF73}" dt="2019-12-13T04:08:21.354" v="3549" actId="2696"/>
        <pc:sldMkLst>
          <pc:docMk/>
          <pc:sldMk cId="4249376964" sldId="1800"/>
        </pc:sldMkLst>
      </pc:sldChg>
      <pc:sldChg chg="del">
        <pc:chgData name="Justin Yoo" userId="72290f8e-9d14-4509-9bdc-6837d2b9e6e4" providerId="ADAL" clId="{7ABDDDA2-406B-7748-8034-A1C5668FCF73}" dt="2019-12-13T04:08:21.159" v="3477" actId="2696"/>
        <pc:sldMkLst>
          <pc:docMk/>
          <pc:sldMk cId="526505355" sldId="1801"/>
        </pc:sldMkLst>
      </pc:sldChg>
      <pc:sldChg chg="del">
        <pc:chgData name="Justin Yoo" userId="72290f8e-9d14-4509-9bdc-6837d2b9e6e4" providerId="ADAL" clId="{7ABDDDA2-406B-7748-8034-A1C5668FCF73}" dt="2019-12-13T04:08:21.308" v="3529" actId="2696"/>
        <pc:sldMkLst>
          <pc:docMk/>
          <pc:sldMk cId="1251207511" sldId="1802"/>
        </pc:sldMkLst>
      </pc:sldChg>
      <pc:sldChg chg="del">
        <pc:chgData name="Justin Yoo" userId="72290f8e-9d14-4509-9bdc-6837d2b9e6e4" providerId="ADAL" clId="{7ABDDDA2-406B-7748-8034-A1C5668FCF73}" dt="2019-12-13T04:08:21.089" v="3464" actId="2696"/>
        <pc:sldMkLst>
          <pc:docMk/>
          <pc:sldMk cId="2339643726" sldId="1803"/>
        </pc:sldMkLst>
      </pc:sldChg>
      <pc:sldChg chg="del">
        <pc:chgData name="Justin Yoo" userId="72290f8e-9d14-4509-9bdc-6837d2b9e6e4" providerId="ADAL" clId="{7ABDDDA2-406B-7748-8034-A1C5668FCF73}" dt="2019-12-13T04:08:21.371" v="3558" actId="2696"/>
        <pc:sldMkLst>
          <pc:docMk/>
          <pc:sldMk cId="1543006592" sldId="1804"/>
        </pc:sldMkLst>
      </pc:sldChg>
      <pc:sldChg chg="addSp delSp modSp new mod modClrScheme modAnim chgLayout modNotesTx">
        <pc:chgData name="Justin Yoo" userId="72290f8e-9d14-4509-9bdc-6837d2b9e6e4" providerId="ADAL" clId="{7ABDDDA2-406B-7748-8034-A1C5668FCF73}" dt="2019-12-19T01:51:54.725" v="6512" actId="20577"/>
        <pc:sldMkLst>
          <pc:docMk/>
          <pc:sldMk cId="3621829112" sldId="1805"/>
        </pc:sldMkLst>
        <pc:spChg chg="del mod ord">
          <ac:chgData name="Justin Yoo" userId="72290f8e-9d14-4509-9bdc-6837d2b9e6e4" providerId="ADAL" clId="{7ABDDDA2-406B-7748-8034-A1C5668FCF73}" dt="2019-12-13T01:34:18.042" v="145" actId="700"/>
          <ac:spMkLst>
            <pc:docMk/>
            <pc:sldMk cId="3621829112" sldId="1805"/>
            <ac:spMk id="2" creationId="{FB594F34-021A-884E-81AD-79B4F3392BBF}"/>
          </ac:spMkLst>
        </pc:spChg>
        <pc:spChg chg="del">
          <ac:chgData name="Justin Yoo" userId="72290f8e-9d14-4509-9bdc-6837d2b9e6e4" providerId="ADAL" clId="{7ABDDDA2-406B-7748-8034-A1C5668FCF73}" dt="2019-12-13T01:34:18.042" v="145" actId="700"/>
          <ac:spMkLst>
            <pc:docMk/>
            <pc:sldMk cId="3621829112" sldId="1805"/>
            <ac:spMk id="3" creationId="{97D0D6D4-C051-8D49-A9AF-C733BEC75062}"/>
          </ac:spMkLst>
        </pc:spChg>
        <pc:spChg chg="add mod ord">
          <ac:chgData name="Justin Yoo" userId="72290f8e-9d14-4509-9bdc-6837d2b9e6e4" providerId="ADAL" clId="{7ABDDDA2-406B-7748-8034-A1C5668FCF73}" dt="2019-12-13T01:34:25.369" v="165" actId="20577"/>
          <ac:spMkLst>
            <pc:docMk/>
            <pc:sldMk cId="3621829112" sldId="1805"/>
            <ac:spMk id="4" creationId="{31290AA0-2D7C-1D49-B6DF-6A24DD9A57A1}"/>
          </ac:spMkLst>
        </pc:spChg>
        <pc:spChg chg="add mod">
          <ac:chgData name="Justin Yoo" userId="72290f8e-9d14-4509-9bdc-6837d2b9e6e4" providerId="ADAL" clId="{7ABDDDA2-406B-7748-8034-A1C5668FCF73}" dt="2019-12-16T14:44:35.381" v="4065" actId="2711"/>
          <ac:spMkLst>
            <pc:docMk/>
            <pc:sldMk cId="3621829112" sldId="1805"/>
            <ac:spMk id="5" creationId="{19FC8647-E609-174F-94D6-143B355D5372}"/>
          </ac:spMkLst>
        </pc:spChg>
        <pc:spChg chg="add del mod">
          <ac:chgData name="Justin Yoo" userId="72290f8e-9d14-4509-9bdc-6837d2b9e6e4" providerId="ADAL" clId="{7ABDDDA2-406B-7748-8034-A1C5668FCF73}" dt="2019-12-13T01:43:08.988" v="174" actId="478"/>
          <ac:spMkLst>
            <pc:docMk/>
            <pc:sldMk cId="3621829112" sldId="1805"/>
            <ac:spMk id="6" creationId="{CBD8AD9A-61F7-DB48-8200-F3126CBA80FF}"/>
          </ac:spMkLst>
        </pc:spChg>
        <pc:spChg chg="add mod">
          <ac:chgData name="Justin Yoo" userId="72290f8e-9d14-4509-9bdc-6837d2b9e6e4" providerId="ADAL" clId="{7ABDDDA2-406B-7748-8034-A1C5668FCF73}" dt="2019-12-16T14:44:35.381" v="4065" actId="2711"/>
          <ac:spMkLst>
            <pc:docMk/>
            <pc:sldMk cId="3621829112" sldId="1805"/>
            <ac:spMk id="7" creationId="{5E7564B9-C41D-D642-9BA8-126F8DA0456A}"/>
          </ac:spMkLst>
        </pc:spChg>
        <pc:spChg chg="add mod">
          <ac:chgData name="Justin Yoo" userId="72290f8e-9d14-4509-9bdc-6837d2b9e6e4" providerId="ADAL" clId="{7ABDDDA2-406B-7748-8034-A1C5668FCF73}" dt="2019-12-19T01:51:54.725" v="6512" actId="20577"/>
          <ac:spMkLst>
            <pc:docMk/>
            <pc:sldMk cId="3621829112" sldId="1805"/>
            <ac:spMk id="8" creationId="{58FF2928-B59F-5A49-BCA5-EDA91D603D73}"/>
          </ac:spMkLst>
        </pc:spChg>
        <pc:spChg chg="add mod">
          <ac:chgData name="Justin Yoo" userId="72290f8e-9d14-4509-9bdc-6837d2b9e6e4" providerId="ADAL" clId="{7ABDDDA2-406B-7748-8034-A1C5668FCF73}" dt="2019-12-16T14:44:35.381" v="4065" actId="2711"/>
          <ac:spMkLst>
            <pc:docMk/>
            <pc:sldMk cId="3621829112" sldId="1805"/>
            <ac:spMk id="9" creationId="{AF8F2E86-76BD-984E-9471-CCB9F8ED6C1B}"/>
          </ac:spMkLst>
        </pc:spChg>
        <pc:spChg chg="add del">
          <ac:chgData name="Justin Yoo" userId="72290f8e-9d14-4509-9bdc-6837d2b9e6e4" providerId="ADAL" clId="{7ABDDDA2-406B-7748-8034-A1C5668FCF73}" dt="2019-12-14T11:09:28.870" v="3949" actId="478"/>
          <ac:spMkLst>
            <pc:docMk/>
            <pc:sldMk cId="3621829112" sldId="1805"/>
            <ac:spMk id="10" creationId="{988F4193-D3D9-BF41-9ACC-3927185B8D26}"/>
          </ac:spMkLst>
        </pc:spChg>
        <pc:spChg chg="add mod">
          <ac:chgData name="Justin Yoo" userId="72290f8e-9d14-4509-9bdc-6837d2b9e6e4" providerId="ADAL" clId="{7ABDDDA2-406B-7748-8034-A1C5668FCF73}" dt="2019-12-14T13:06:22.412" v="3979" actId="121"/>
          <ac:spMkLst>
            <pc:docMk/>
            <pc:sldMk cId="3621829112" sldId="1805"/>
            <ac:spMk id="11" creationId="{D894EF43-1D8B-6443-B752-4CED9DAA6720}"/>
          </ac:spMkLst>
        </pc:spChg>
      </pc:sldChg>
      <pc:sldChg chg="modSp add del">
        <pc:chgData name="Justin Yoo" userId="72290f8e-9d14-4509-9bdc-6837d2b9e6e4" providerId="ADAL" clId="{7ABDDDA2-406B-7748-8034-A1C5668FCF73}" dt="2019-12-13T04:08:21.034" v="3453" actId="2696"/>
        <pc:sldMkLst>
          <pc:docMk/>
          <pc:sldMk cId="3966483032" sldId="1806"/>
        </pc:sldMkLst>
        <pc:spChg chg="mod">
          <ac:chgData name="Justin Yoo" userId="72290f8e-9d14-4509-9bdc-6837d2b9e6e4" providerId="ADAL" clId="{7ABDDDA2-406B-7748-8034-A1C5668FCF73}" dt="2019-12-13T01:48:37.910" v="582" actId="20577"/>
          <ac:spMkLst>
            <pc:docMk/>
            <pc:sldMk cId="3966483032" sldId="1806"/>
            <ac:spMk id="4" creationId="{3B698185-1ED6-4765-B0C9-41344C645F99}"/>
          </ac:spMkLst>
        </pc:spChg>
      </pc:sldChg>
      <pc:sldChg chg="addSp delSp modSp new mod ord modClrScheme chgLayout modNotesTx">
        <pc:chgData name="Justin Yoo" userId="72290f8e-9d14-4509-9bdc-6837d2b9e6e4" providerId="ADAL" clId="{7ABDDDA2-406B-7748-8034-A1C5668FCF73}" dt="2019-12-17T22:40:52.046" v="4782" actId="20577"/>
        <pc:sldMkLst>
          <pc:docMk/>
          <pc:sldMk cId="799567606" sldId="1807"/>
        </pc:sldMkLst>
        <pc:spChg chg="add del mod ord">
          <ac:chgData name="Justin Yoo" userId="72290f8e-9d14-4509-9bdc-6837d2b9e6e4" providerId="ADAL" clId="{7ABDDDA2-406B-7748-8034-A1C5668FCF73}" dt="2019-12-13T01:49:18.999" v="585" actId="700"/>
          <ac:spMkLst>
            <pc:docMk/>
            <pc:sldMk cId="799567606" sldId="1807"/>
            <ac:spMk id="2" creationId="{CA53DF06-8593-4B46-BC42-E12868A602E5}"/>
          </ac:spMkLst>
        </pc:spChg>
        <pc:spChg chg="add del mod ord">
          <ac:chgData name="Justin Yoo" userId="72290f8e-9d14-4509-9bdc-6837d2b9e6e4" providerId="ADAL" clId="{7ABDDDA2-406B-7748-8034-A1C5668FCF73}" dt="2019-12-13T01:49:38.073" v="586" actId="700"/>
          <ac:spMkLst>
            <pc:docMk/>
            <pc:sldMk cId="799567606" sldId="1807"/>
            <ac:spMk id="3" creationId="{9A4E6CA8-4040-E543-958A-C39D80B2656B}"/>
          </ac:spMkLst>
        </pc:spChg>
        <pc:spChg chg="add mod ord">
          <ac:chgData name="Justin Yoo" userId="72290f8e-9d14-4509-9bdc-6837d2b9e6e4" providerId="ADAL" clId="{7ABDDDA2-406B-7748-8034-A1C5668FCF73}" dt="2019-12-13T04:18:00.251" v="3767" actId="700"/>
          <ac:spMkLst>
            <pc:docMk/>
            <pc:sldMk cId="799567606" sldId="1807"/>
            <ac:spMk id="4" creationId="{5BD29175-1012-9A46-A135-66B21BF95049}"/>
          </ac:spMkLst>
        </pc:spChg>
        <pc:picChg chg="add del mod">
          <ac:chgData name="Justin Yoo" userId="72290f8e-9d14-4509-9bdc-6837d2b9e6e4" providerId="ADAL" clId="{7ABDDDA2-406B-7748-8034-A1C5668FCF73}" dt="2019-12-13T01:54:15.154" v="626"/>
          <ac:picMkLst>
            <pc:docMk/>
            <pc:sldMk cId="799567606" sldId="1807"/>
            <ac:picMk id="6" creationId="{DD324FBB-FEE3-B24E-8CF2-F91B75EF7782}"/>
          </ac:picMkLst>
        </pc:picChg>
        <pc:picChg chg="add mod">
          <ac:chgData name="Justin Yoo" userId="72290f8e-9d14-4509-9bdc-6837d2b9e6e4" providerId="ADAL" clId="{7ABDDDA2-406B-7748-8034-A1C5668FCF73}" dt="2019-12-13T01:55:55.504" v="635" actId="1076"/>
          <ac:picMkLst>
            <pc:docMk/>
            <pc:sldMk cId="799567606" sldId="1807"/>
            <ac:picMk id="7" creationId="{6E8523CF-7176-4F4C-9F5D-B4139DB8652B}"/>
          </ac:picMkLst>
        </pc:picChg>
      </pc:sldChg>
      <pc:sldChg chg="addSp delSp modSp new mod modClrScheme chgLayout modNotesTx">
        <pc:chgData name="Justin Yoo" userId="72290f8e-9d14-4509-9bdc-6837d2b9e6e4" providerId="ADAL" clId="{7ABDDDA2-406B-7748-8034-A1C5668FCF73}" dt="2019-12-19T01:52:23.472" v="6595" actId="20577"/>
        <pc:sldMkLst>
          <pc:docMk/>
          <pc:sldMk cId="3021318886" sldId="1808"/>
        </pc:sldMkLst>
        <pc:spChg chg="del mod ord">
          <ac:chgData name="Justin Yoo" userId="72290f8e-9d14-4509-9bdc-6837d2b9e6e4" providerId="ADAL" clId="{7ABDDDA2-406B-7748-8034-A1C5668FCF73}" dt="2019-12-13T02:07:11.185" v="640" actId="700"/>
          <ac:spMkLst>
            <pc:docMk/>
            <pc:sldMk cId="3021318886" sldId="1808"/>
            <ac:spMk id="2" creationId="{F6BE4C41-393E-DD43-86D8-EA83050602E0}"/>
          </ac:spMkLst>
        </pc:spChg>
        <pc:spChg chg="add mod ord">
          <ac:chgData name="Justin Yoo" userId="72290f8e-9d14-4509-9bdc-6837d2b9e6e4" providerId="ADAL" clId="{7ABDDDA2-406B-7748-8034-A1C5668FCF73}" dt="2019-12-13T02:08:48.493" v="738" actId="6549"/>
          <ac:spMkLst>
            <pc:docMk/>
            <pc:sldMk cId="3021318886" sldId="1808"/>
            <ac:spMk id="3" creationId="{D0ACBCB5-6DA6-3448-8B06-CDA2DDA18071}"/>
          </ac:spMkLst>
        </pc:spChg>
        <pc:spChg chg="add del">
          <ac:chgData name="Justin Yoo" userId="72290f8e-9d14-4509-9bdc-6837d2b9e6e4" providerId="ADAL" clId="{7ABDDDA2-406B-7748-8034-A1C5668FCF73}" dt="2019-12-14T11:10:32.699" v="3970"/>
          <ac:spMkLst>
            <pc:docMk/>
            <pc:sldMk cId="3021318886" sldId="1808"/>
            <ac:spMk id="4" creationId="{4C77C499-1C98-1740-979A-ED8143A54F17}"/>
          </ac:spMkLst>
        </pc:spChg>
      </pc:sldChg>
      <pc:sldChg chg="modSp add mod modClrScheme chgLayout modNotesTx">
        <pc:chgData name="Justin Yoo" userId="72290f8e-9d14-4509-9bdc-6837d2b9e6e4" providerId="ADAL" clId="{7ABDDDA2-406B-7748-8034-A1C5668FCF73}" dt="2019-12-19T00:35:29.806" v="5929" actId="20577"/>
        <pc:sldMkLst>
          <pc:docMk/>
          <pc:sldMk cId="3930749996" sldId="1809"/>
        </pc:sldMkLst>
        <pc:spChg chg="mod ord">
          <ac:chgData name="Justin Yoo" userId="72290f8e-9d14-4509-9bdc-6837d2b9e6e4" providerId="ADAL" clId="{7ABDDDA2-406B-7748-8034-A1C5668FCF73}" dt="2019-12-13T04:18:07.367" v="3768" actId="700"/>
          <ac:spMkLst>
            <pc:docMk/>
            <pc:sldMk cId="3930749996" sldId="1809"/>
            <ac:spMk id="4" creationId="{5BD29175-1012-9A46-A135-66B21BF95049}"/>
          </ac:spMkLst>
        </pc:spChg>
      </pc:sldChg>
      <pc:sldChg chg="modSp add">
        <pc:chgData name="Justin Yoo" userId="72290f8e-9d14-4509-9bdc-6837d2b9e6e4" providerId="ADAL" clId="{7ABDDDA2-406B-7748-8034-A1C5668FCF73}" dt="2019-12-13T02:08:20.090" v="705" actId="20577"/>
        <pc:sldMkLst>
          <pc:docMk/>
          <pc:sldMk cId="3064883677" sldId="1810"/>
        </pc:sldMkLst>
        <pc:spChg chg="mod">
          <ac:chgData name="Justin Yoo" userId="72290f8e-9d14-4509-9bdc-6837d2b9e6e4" providerId="ADAL" clId="{7ABDDDA2-406B-7748-8034-A1C5668FCF73}" dt="2019-12-13T02:08:20.090" v="705" actId="20577"/>
          <ac:spMkLst>
            <pc:docMk/>
            <pc:sldMk cId="3064883677" sldId="1810"/>
            <ac:spMk id="3" creationId="{D0ACBCB5-6DA6-3448-8B06-CDA2DDA18071}"/>
          </ac:spMkLst>
        </pc:spChg>
      </pc:sldChg>
      <pc:sldChg chg="new del">
        <pc:chgData name="Justin Yoo" userId="72290f8e-9d14-4509-9bdc-6837d2b9e6e4" providerId="ADAL" clId="{7ABDDDA2-406B-7748-8034-A1C5668FCF73}" dt="2019-12-13T02:17:47.811" v="847" actId="2696"/>
        <pc:sldMkLst>
          <pc:docMk/>
          <pc:sldMk cId="105039366" sldId="1811"/>
        </pc:sldMkLst>
      </pc:sldChg>
      <pc:sldChg chg="new del">
        <pc:chgData name="Justin Yoo" userId="72290f8e-9d14-4509-9bdc-6837d2b9e6e4" providerId="ADAL" clId="{7ABDDDA2-406B-7748-8034-A1C5668FCF73}" dt="2019-12-13T02:18:44.332" v="877" actId="2696"/>
        <pc:sldMkLst>
          <pc:docMk/>
          <pc:sldMk cId="3006652900" sldId="1811"/>
        </pc:sldMkLst>
      </pc:sldChg>
      <pc:sldChg chg="addSp delSp modSp add mod modClrScheme chgLayout modNotesTx">
        <pc:chgData name="Justin Yoo" userId="72290f8e-9d14-4509-9bdc-6837d2b9e6e4" providerId="ADAL" clId="{7ABDDDA2-406B-7748-8034-A1C5668FCF73}" dt="2019-12-17T22:42:29.412" v="5094" actId="20577"/>
        <pc:sldMkLst>
          <pc:docMk/>
          <pc:sldMk cId="3786857208" sldId="1811"/>
        </pc:sldMkLst>
        <pc:spChg chg="add mod">
          <ac:chgData name="Justin Yoo" userId="72290f8e-9d14-4509-9bdc-6837d2b9e6e4" providerId="ADAL" clId="{7ABDDDA2-406B-7748-8034-A1C5668FCF73}" dt="2019-12-13T03:00:11.835" v="1762" actId="20577"/>
          <ac:spMkLst>
            <pc:docMk/>
            <pc:sldMk cId="3786857208" sldId="1811"/>
            <ac:spMk id="2" creationId="{77D0D81C-A6FB-2449-965E-81E7F92D950F}"/>
          </ac:spMkLst>
        </pc:spChg>
        <pc:spChg chg="add mod">
          <ac:chgData name="Justin Yoo" userId="72290f8e-9d14-4509-9bdc-6837d2b9e6e4" providerId="ADAL" clId="{7ABDDDA2-406B-7748-8034-A1C5668FCF73}" dt="2019-12-13T04:25:38.959" v="3798" actId="207"/>
          <ac:spMkLst>
            <pc:docMk/>
            <pc:sldMk cId="3786857208" sldId="1811"/>
            <ac:spMk id="3" creationId="{91859C31-956E-6640-93CB-62844B60D05E}"/>
          </ac:spMkLst>
        </pc:spChg>
        <pc:spChg chg="del">
          <ac:chgData name="Justin Yoo" userId="72290f8e-9d14-4509-9bdc-6837d2b9e6e4" providerId="ADAL" clId="{7ABDDDA2-406B-7748-8034-A1C5668FCF73}" dt="2019-12-13T02:18:56.105" v="879" actId="478"/>
          <ac:spMkLst>
            <pc:docMk/>
            <pc:sldMk cId="3786857208" sldId="1811"/>
            <ac:spMk id="4" creationId="{3B698185-1ED6-4765-B0C9-41344C645F99}"/>
          </ac:spMkLst>
        </pc:spChg>
        <pc:spChg chg="add del">
          <ac:chgData name="Justin Yoo" userId="72290f8e-9d14-4509-9bdc-6837d2b9e6e4" providerId="ADAL" clId="{7ABDDDA2-406B-7748-8034-A1C5668FCF73}" dt="2019-12-14T13:06:32.840" v="3982" actId="478"/>
          <ac:spMkLst>
            <pc:docMk/>
            <pc:sldMk cId="3786857208" sldId="1811"/>
            <ac:spMk id="4" creationId="{D96D1786-43EB-F547-AC01-240AC9B9F46C}"/>
          </ac:spMkLst>
        </pc:spChg>
        <pc:spChg chg="add">
          <ac:chgData name="Justin Yoo" userId="72290f8e-9d14-4509-9bdc-6837d2b9e6e4" providerId="ADAL" clId="{7ABDDDA2-406B-7748-8034-A1C5668FCF73}" dt="2019-12-14T13:06:33.107" v="3983"/>
          <ac:spMkLst>
            <pc:docMk/>
            <pc:sldMk cId="3786857208" sldId="1811"/>
            <ac:spMk id="5" creationId="{7273A05F-1EAE-C14E-B04F-54BE0AE1CC04}"/>
          </ac:spMkLst>
        </pc:spChg>
        <pc:spChg chg="add del">
          <ac:chgData name="Justin Yoo" userId="72290f8e-9d14-4509-9bdc-6837d2b9e6e4" providerId="ADAL" clId="{7ABDDDA2-406B-7748-8034-A1C5668FCF73}" dt="2019-12-13T03:19:37.226" v="1942"/>
          <ac:spMkLst>
            <pc:docMk/>
            <pc:sldMk cId="3786857208" sldId="1811"/>
            <ac:spMk id="7" creationId="{BD1E582A-8734-564E-B596-2441AD22D9EC}"/>
          </ac:spMkLst>
        </pc:spChg>
        <pc:spChg chg="add del">
          <ac:chgData name="Justin Yoo" userId="72290f8e-9d14-4509-9bdc-6837d2b9e6e4" providerId="ADAL" clId="{7ABDDDA2-406B-7748-8034-A1C5668FCF73}" dt="2019-12-13T03:19:43.492" v="1947"/>
          <ac:spMkLst>
            <pc:docMk/>
            <pc:sldMk cId="3786857208" sldId="1811"/>
            <ac:spMk id="10" creationId="{AB2C5487-3694-8943-90BC-422AC4FA426B}"/>
          </ac:spMkLst>
        </pc:spChg>
        <pc:graphicFrameChg chg="add del">
          <ac:chgData name="Justin Yoo" userId="72290f8e-9d14-4509-9bdc-6837d2b9e6e4" providerId="ADAL" clId="{7ABDDDA2-406B-7748-8034-A1C5668FCF73}" dt="2019-12-13T03:19:37.226" v="1942"/>
          <ac:graphicFrameMkLst>
            <pc:docMk/>
            <pc:sldMk cId="3786857208" sldId="1811"/>
            <ac:graphicFrameMk id="5" creationId="{62F206E1-9439-E244-B927-F5163C76BD00}"/>
          </ac:graphicFrameMkLst>
        </pc:graphicFrameChg>
        <pc:graphicFrameChg chg="add del">
          <ac:chgData name="Justin Yoo" userId="72290f8e-9d14-4509-9bdc-6837d2b9e6e4" providerId="ADAL" clId="{7ABDDDA2-406B-7748-8034-A1C5668FCF73}" dt="2019-12-13T03:19:37.226" v="1942"/>
          <ac:graphicFrameMkLst>
            <pc:docMk/>
            <pc:sldMk cId="3786857208" sldId="1811"/>
            <ac:graphicFrameMk id="6" creationId="{0F7E17F5-FD50-6B48-A47C-7ED191291E5D}"/>
          </ac:graphicFrameMkLst>
        </pc:graphicFrameChg>
        <pc:graphicFrameChg chg="add del">
          <ac:chgData name="Justin Yoo" userId="72290f8e-9d14-4509-9bdc-6837d2b9e6e4" providerId="ADAL" clId="{7ABDDDA2-406B-7748-8034-A1C5668FCF73}" dt="2019-12-13T03:19:43.492" v="1947"/>
          <ac:graphicFrameMkLst>
            <pc:docMk/>
            <pc:sldMk cId="3786857208" sldId="1811"/>
            <ac:graphicFrameMk id="8" creationId="{42D05F2A-2779-954F-AAC1-D029D572500B}"/>
          </ac:graphicFrameMkLst>
        </pc:graphicFrameChg>
        <pc:graphicFrameChg chg="add del">
          <ac:chgData name="Justin Yoo" userId="72290f8e-9d14-4509-9bdc-6837d2b9e6e4" providerId="ADAL" clId="{7ABDDDA2-406B-7748-8034-A1C5668FCF73}" dt="2019-12-13T03:19:43.492" v="1947"/>
          <ac:graphicFrameMkLst>
            <pc:docMk/>
            <pc:sldMk cId="3786857208" sldId="1811"/>
            <ac:graphicFrameMk id="9" creationId="{C2A96B45-844B-254F-B57F-2A42D4D39B3D}"/>
          </ac:graphicFrameMkLst>
        </pc:graphicFrameChg>
      </pc:sldChg>
      <pc:sldChg chg="addSp delSp modSp add modNotesTx">
        <pc:chgData name="Justin Yoo" userId="72290f8e-9d14-4509-9bdc-6837d2b9e6e4" providerId="ADAL" clId="{7ABDDDA2-406B-7748-8034-A1C5668FCF73}" dt="2019-12-19T00:29:18.718" v="5672" actId="20577"/>
        <pc:sldMkLst>
          <pc:docMk/>
          <pc:sldMk cId="1490763692" sldId="1812"/>
        </pc:sldMkLst>
        <pc:spChg chg="mod">
          <ac:chgData name="Justin Yoo" userId="72290f8e-9d14-4509-9bdc-6837d2b9e6e4" providerId="ADAL" clId="{7ABDDDA2-406B-7748-8034-A1C5668FCF73}" dt="2019-12-19T00:29:18.718" v="5672" actId="20577"/>
          <ac:spMkLst>
            <pc:docMk/>
            <pc:sldMk cId="1490763692" sldId="1812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6:36.686" v="3984" actId="478"/>
          <ac:spMkLst>
            <pc:docMk/>
            <pc:sldMk cId="1490763692" sldId="1812"/>
            <ac:spMk id="4" creationId="{5E2948BF-DDB2-F746-B6F8-F41B5DEF1195}"/>
          </ac:spMkLst>
        </pc:spChg>
        <pc:spChg chg="add">
          <ac:chgData name="Justin Yoo" userId="72290f8e-9d14-4509-9bdc-6837d2b9e6e4" providerId="ADAL" clId="{7ABDDDA2-406B-7748-8034-A1C5668FCF73}" dt="2019-12-14T13:06:36.944" v="3985"/>
          <ac:spMkLst>
            <pc:docMk/>
            <pc:sldMk cId="1490763692" sldId="1812"/>
            <ac:spMk id="5" creationId="{7178B796-1561-9B40-A0AB-1BB1AF9731D2}"/>
          </ac:spMkLst>
        </pc:spChg>
      </pc:sldChg>
      <pc:sldChg chg="modSp add del ord modNotesTx">
        <pc:chgData name="Justin Yoo" userId="72290f8e-9d14-4509-9bdc-6837d2b9e6e4" providerId="ADAL" clId="{7ABDDDA2-406B-7748-8034-A1C5668FCF73}" dt="2019-12-13T04:29:04.794" v="3903" actId="2696"/>
        <pc:sldMkLst>
          <pc:docMk/>
          <pc:sldMk cId="3456603821" sldId="1813"/>
        </pc:sldMkLst>
        <pc:spChg chg="mod">
          <ac:chgData name="Justin Yoo" userId="72290f8e-9d14-4509-9bdc-6837d2b9e6e4" providerId="ADAL" clId="{7ABDDDA2-406B-7748-8034-A1C5668FCF73}" dt="2019-12-13T02:23:48.097" v="1277" actId="12789"/>
          <ac:spMkLst>
            <pc:docMk/>
            <pc:sldMk cId="3456603821" sldId="1813"/>
            <ac:spMk id="4" creationId="{3B698185-1ED6-4765-B0C9-41344C645F99}"/>
          </ac:spMkLst>
        </pc:spChg>
      </pc:sldChg>
      <pc:sldChg chg="addSp delSp modSp new mod modClrScheme modAnim chgLayout modNotesTx">
        <pc:chgData name="Justin Yoo" userId="72290f8e-9d14-4509-9bdc-6837d2b9e6e4" providerId="ADAL" clId="{7ABDDDA2-406B-7748-8034-A1C5668FCF73}" dt="2019-12-19T00:35:15.805" v="5890" actId="20577"/>
        <pc:sldMkLst>
          <pc:docMk/>
          <pc:sldMk cId="2263352849" sldId="1814"/>
        </pc:sldMkLst>
        <pc:spChg chg="add mod">
          <ac:chgData name="Justin Yoo" userId="72290f8e-9d14-4509-9bdc-6837d2b9e6e4" providerId="ADAL" clId="{7ABDDDA2-406B-7748-8034-A1C5668FCF73}" dt="2019-12-17T22:49:49.009" v="5171" actId="120"/>
          <ac:spMkLst>
            <pc:docMk/>
            <pc:sldMk cId="2263352849" sldId="1814"/>
            <ac:spMk id="2" creationId="{6F92A1C7-1858-3B49-A2E5-AAD213EF6CEF}"/>
          </ac:spMkLst>
        </pc:spChg>
        <pc:spChg chg="del mod ord">
          <ac:chgData name="Justin Yoo" userId="72290f8e-9d14-4509-9bdc-6837d2b9e6e4" providerId="ADAL" clId="{7ABDDDA2-406B-7748-8034-A1C5668FCF73}" dt="2019-12-13T02:24:48.478" v="1280" actId="700"/>
          <ac:spMkLst>
            <pc:docMk/>
            <pc:sldMk cId="2263352849" sldId="1814"/>
            <ac:spMk id="2" creationId="{EF8B2810-A688-C94F-90F8-036EF94A3DE2}"/>
          </ac:spMkLst>
        </pc:spChg>
        <pc:spChg chg="del mod ord">
          <ac:chgData name="Justin Yoo" userId="72290f8e-9d14-4509-9bdc-6837d2b9e6e4" providerId="ADAL" clId="{7ABDDDA2-406B-7748-8034-A1C5668FCF73}" dt="2019-12-13T02:24:48.478" v="1280" actId="700"/>
          <ac:spMkLst>
            <pc:docMk/>
            <pc:sldMk cId="2263352849" sldId="1814"/>
            <ac:spMk id="3" creationId="{DFB4BB58-54C7-0643-995C-164B2509BA61}"/>
          </ac:spMkLst>
        </pc:spChg>
        <pc:spChg chg="add mod ord">
          <ac:chgData name="Justin Yoo" userId="72290f8e-9d14-4509-9bdc-6837d2b9e6e4" providerId="ADAL" clId="{7ABDDDA2-406B-7748-8034-A1C5668FCF73}" dt="2019-12-17T22:48:16.511" v="5162" actId="12789"/>
          <ac:spMkLst>
            <pc:docMk/>
            <pc:sldMk cId="2263352849" sldId="1814"/>
            <ac:spMk id="4" creationId="{9DA027F2-2102-1948-B133-B5F24AFBAAAB}"/>
          </ac:spMkLst>
        </pc:spChg>
        <pc:spChg chg="add del mod ord">
          <ac:chgData name="Justin Yoo" userId="72290f8e-9d14-4509-9bdc-6837d2b9e6e4" providerId="ADAL" clId="{7ABDDDA2-406B-7748-8034-A1C5668FCF73}" dt="2019-12-13T02:25:14.117" v="1288" actId="700"/>
          <ac:spMkLst>
            <pc:docMk/>
            <pc:sldMk cId="2263352849" sldId="1814"/>
            <ac:spMk id="5" creationId="{564348D9-9861-DE45-B798-E9003E4ED69B}"/>
          </ac:spMkLst>
        </pc:spChg>
        <pc:spChg chg="add mod">
          <ac:chgData name="Justin Yoo" userId="72290f8e-9d14-4509-9bdc-6837d2b9e6e4" providerId="ADAL" clId="{7ABDDDA2-406B-7748-8034-A1C5668FCF73}" dt="2019-12-19T00:32:37.579" v="5702" actId="465"/>
          <ac:spMkLst>
            <pc:docMk/>
            <pc:sldMk cId="2263352849" sldId="1814"/>
            <ac:spMk id="6" creationId="{16EA94EF-01C3-1344-8193-AE160243008D}"/>
          </ac:spMkLst>
        </pc:spChg>
        <pc:spChg chg="add mod">
          <ac:chgData name="Justin Yoo" userId="72290f8e-9d14-4509-9bdc-6837d2b9e6e4" providerId="ADAL" clId="{7ABDDDA2-406B-7748-8034-A1C5668FCF73}" dt="2019-12-19T00:32:37.579" v="5702" actId="465"/>
          <ac:spMkLst>
            <pc:docMk/>
            <pc:sldMk cId="2263352849" sldId="1814"/>
            <ac:spMk id="7" creationId="{224363BC-695D-3540-BB44-973A1F65511B}"/>
          </ac:spMkLst>
        </pc:spChg>
        <pc:spChg chg="add del mod">
          <ac:chgData name="Justin Yoo" userId="72290f8e-9d14-4509-9bdc-6837d2b9e6e4" providerId="ADAL" clId="{7ABDDDA2-406B-7748-8034-A1C5668FCF73}" dt="2019-12-19T00:30:52.141" v="5677"/>
          <ac:spMkLst>
            <pc:docMk/>
            <pc:sldMk cId="2263352849" sldId="1814"/>
            <ac:spMk id="8" creationId="{62515946-66B4-DF4A-8487-999E480F79F1}"/>
          </ac:spMkLst>
        </pc:spChg>
        <pc:spChg chg="add mod">
          <ac:chgData name="Justin Yoo" userId="72290f8e-9d14-4509-9bdc-6837d2b9e6e4" providerId="ADAL" clId="{7ABDDDA2-406B-7748-8034-A1C5668FCF73}" dt="2019-12-19T00:33:26.399" v="5794" actId="20577"/>
          <ac:spMkLst>
            <pc:docMk/>
            <pc:sldMk cId="2263352849" sldId="1814"/>
            <ac:spMk id="9" creationId="{3E684342-587C-A646-9A8C-FD64755EEEE9}"/>
          </ac:spMkLst>
        </pc:spChg>
        <pc:spChg chg="add del">
          <ac:chgData name="Justin Yoo" userId="72290f8e-9d14-4509-9bdc-6837d2b9e6e4" providerId="ADAL" clId="{7ABDDDA2-406B-7748-8034-A1C5668FCF73}" dt="2019-12-14T13:06:41.796" v="3986" actId="478"/>
          <ac:spMkLst>
            <pc:docMk/>
            <pc:sldMk cId="2263352849" sldId="1814"/>
            <ac:spMk id="10" creationId="{245C9834-ED6F-AC4D-9338-C3D7599646CD}"/>
          </ac:spMkLst>
        </pc:spChg>
        <pc:spChg chg="add del mod">
          <ac:chgData name="Justin Yoo" userId="72290f8e-9d14-4509-9bdc-6837d2b9e6e4" providerId="ADAL" clId="{7ABDDDA2-406B-7748-8034-A1C5668FCF73}" dt="2019-12-19T00:32:12.252" v="5697"/>
          <ac:spMkLst>
            <pc:docMk/>
            <pc:sldMk cId="2263352849" sldId="1814"/>
            <ac:spMk id="10" creationId="{BF977060-4DB9-C34F-98A2-CA660383DE15}"/>
          </ac:spMkLst>
        </pc:spChg>
        <pc:spChg chg="add">
          <ac:chgData name="Justin Yoo" userId="72290f8e-9d14-4509-9bdc-6837d2b9e6e4" providerId="ADAL" clId="{7ABDDDA2-406B-7748-8034-A1C5668FCF73}" dt="2019-12-14T13:06:42.282" v="3987"/>
          <ac:spMkLst>
            <pc:docMk/>
            <pc:sldMk cId="2263352849" sldId="1814"/>
            <ac:spMk id="11" creationId="{0955EF9A-6D7F-2847-879C-5D831F650428}"/>
          </ac:spMkLst>
        </pc:spChg>
        <pc:spChg chg="add mod">
          <ac:chgData name="Justin Yoo" userId="72290f8e-9d14-4509-9bdc-6837d2b9e6e4" providerId="ADAL" clId="{7ABDDDA2-406B-7748-8034-A1C5668FCF73}" dt="2019-12-19T00:33:15.033" v="5755" actId="20577"/>
          <ac:spMkLst>
            <pc:docMk/>
            <pc:sldMk cId="2263352849" sldId="1814"/>
            <ac:spMk id="12" creationId="{F4DD37F2-A4C4-2A4B-ABD7-6D22BABACDD6}"/>
          </ac:spMkLst>
        </pc:spChg>
        <pc:spChg chg="add mod">
          <ac:chgData name="Justin Yoo" userId="72290f8e-9d14-4509-9bdc-6837d2b9e6e4" providerId="ADAL" clId="{7ABDDDA2-406B-7748-8034-A1C5668FCF73}" dt="2019-12-19T00:34:04.783" v="5862" actId="20577"/>
          <ac:spMkLst>
            <pc:docMk/>
            <pc:sldMk cId="2263352849" sldId="1814"/>
            <ac:spMk id="13" creationId="{93A26C28-3916-F941-B774-3519A94538C9}"/>
          </ac:spMkLst>
        </pc:spChg>
      </pc:sldChg>
      <pc:sldChg chg="addSp delSp modSp add delAnim modAnim">
        <pc:chgData name="Justin Yoo" userId="72290f8e-9d14-4509-9bdc-6837d2b9e6e4" providerId="ADAL" clId="{7ABDDDA2-406B-7748-8034-A1C5668FCF73}" dt="2019-12-17T22:50:04.055" v="5173" actId="20577"/>
        <pc:sldMkLst>
          <pc:docMk/>
          <pc:sldMk cId="2218357072" sldId="1815"/>
        </pc:sldMkLst>
        <pc:spChg chg="mod">
          <ac:chgData name="Justin Yoo" userId="72290f8e-9d14-4509-9bdc-6837d2b9e6e4" providerId="ADAL" clId="{7ABDDDA2-406B-7748-8034-A1C5668FCF73}" dt="2019-12-16T14:45:06.121" v="4068" actId="2711"/>
          <ac:spMkLst>
            <pc:docMk/>
            <pc:sldMk cId="2218357072" sldId="1815"/>
            <ac:spMk id="6" creationId="{16EA94EF-01C3-1344-8193-AE160243008D}"/>
          </ac:spMkLst>
        </pc:spChg>
        <pc:spChg chg="mod">
          <ac:chgData name="Justin Yoo" userId="72290f8e-9d14-4509-9bdc-6837d2b9e6e4" providerId="ADAL" clId="{7ABDDDA2-406B-7748-8034-A1C5668FCF73}" dt="2019-12-16T14:45:06.121" v="4068" actId="2711"/>
          <ac:spMkLst>
            <pc:docMk/>
            <pc:sldMk cId="2218357072" sldId="1815"/>
            <ac:spMk id="7" creationId="{224363BC-695D-3540-BB44-973A1F65511B}"/>
          </ac:spMkLst>
        </pc:spChg>
        <pc:spChg chg="add del mod">
          <ac:chgData name="Justin Yoo" userId="72290f8e-9d14-4509-9bdc-6837d2b9e6e4" providerId="ADAL" clId="{7ABDDDA2-406B-7748-8034-A1C5668FCF73}" dt="2019-12-17T22:49:43.399" v="5170" actId="478"/>
          <ac:spMkLst>
            <pc:docMk/>
            <pc:sldMk cId="2218357072" sldId="1815"/>
            <ac:spMk id="8" creationId="{4775EE06-C2F0-114F-AF97-84B84C6D38A5}"/>
          </ac:spMkLst>
        </pc:spChg>
        <pc:spChg chg="del">
          <ac:chgData name="Justin Yoo" userId="72290f8e-9d14-4509-9bdc-6837d2b9e6e4" providerId="ADAL" clId="{7ABDDDA2-406B-7748-8034-A1C5668FCF73}" dt="2019-12-13T02:38:20.079" v="1551" actId="478"/>
          <ac:spMkLst>
            <pc:docMk/>
            <pc:sldMk cId="2218357072" sldId="1815"/>
            <ac:spMk id="8" creationId="{62515946-66B4-DF4A-8487-999E480F79F1}"/>
          </ac:spMkLst>
        </pc:spChg>
        <pc:spChg chg="add del">
          <ac:chgData name="Justin Yoo" userId="72290f8e-9d14-4509-9bdc-6837d2b9e6e4" providerId="ADAL" clId="{7ABDDDA2-406B-7748-8034-A1C5668FCF73}" dt="2019-12-14T13:07:05.125" v="3996" actId="478"/>
          <ac:spMkLst>
            <pc:docMk/>
            <pc:sldMk cId="2218357072" sldId="1815"/>
            <ac:spMk id="8" creationId="{9313A4D3-4C3F-914D-A3F1-C4C124201AFA}"/>
          </ac:spMkLst>
        </pc:spChg>
        <pc:spChg chg="mod">
          <ac:chgData name="Justin Yoo" userId="72290f8e-9d14-4509-9bdc-6837d2b9e6e4" providerId="ADAL" clId="{7ABDDDA2-406B-7748-8034-A1C5668FCF73}" dt="2019-12-16T14:45:06.121" v="4068" actId="2711"/>
          <ac:spMkLst>
            <pc:docMk/>
            <pc:sldMk cId="2218357072" sldId="1815"/>
            <ac:spMk id="9" creationId="{3E684342-587C-A646-9A8C-FD64755EEEE9}"/>
          </ac:spMkLst>
        </pc:spChg>
        <pc:spChg chg="add mod">
          <ac:chgData name="Justin Yoo" userId="72290f8e-9d14-4509-9bdc-6837d2b9e6e4" providerId="ADAL" clId="{7ABDDDA2-406B-7748-8034-A1C5668FCF73}" dt="2019-12-16T14:45:06.121" v="4068" actId="2711"/>
          <ac:spMkLst>
            <pc:docMk/>
            <pc:sldMk cId="2218357072" sldId="1815"/>
            <ac:spMk id="10" creationId="{86D37BAF-B41D-F743-9EFB-F63C8633025F}"/>
          </ac:spMkLst>
        </pc:spChg>
        <pc:spChg chg="add">
          <ac:chgData name="Justin Yoo" userId="72290f8e-9d14-4509-9bdc-6837d2b9e6e4" providerId="ADAL" clId="{7ABDDDA2-406B-7748-8034-A1C5668FCF73}" dt="2019-12-14T13:07:05.450" v="3997"/>
          <ac:spMkLst>
            <pc:docMk/>
            <pc:sldMk cId="2218357072" sldId="1815"/>
            <ac:spMk id="11" creationId="{63F9523C-82E1-1748-8FE9-5A6C33C0EC3E}"/>
          </ac:spMkLst>
        </pc:spChg>
        <pc:spChg chg="add mod">
          <ac:chgData name="Justin Yoo" userId="72290f8e-9d14-4509-9bdc-6837d2b9e6e4" providerId="ADAL" clId="{7ABDDDA2-406B-7748-8034-A1C5668FCF73}" dt="2019-12-17T22:50:04.055" v="5173" actId="20577"/>
          <ac:spMkLst>
            <pc:docMk/>
            <pc:sldMk cId="2218357072" sldId="1815"/>
            <ac:spMk id="12" creationId="{4139C22E-5D70-6747-80CA-7D0835EF7C6B}"/>
          </ac:spMkLst>
        </pc:spChg>
      </pc:sldChg>
      <pc:sldChg chg="addSp delSp modSp add delAnim modAnim modNotesTx">
        <pc:chgData name="Justin Yoo" userId="72290f8e-9d14-4509-9bdc-6837d2b9e6e4" providerId="ADAL" clId="{7ABDDDA2-406B-7748-8034-A1C5668FCF73}" dt="2019-12-19T01:51:28.081" v="6506" actId="20577"/>
        <pc:sldMkLst>
          <pc:docMk/>
          <pc:sldMk cId="3601754165" sldId="1816"/>
        </pc:sldMkLst>
        <pc:spChg chg="add del">
          <ac:chgData name="Justin Yoo" userId="72290f8e-9d14-4509-9bdc-6837d2b9e6e4" providerId="ADAL" clId="{7ABDDDA2-406B-7748-8034-A1C5668FCF73}" dt="2019-12-14T13:07:42.651" v="4014" actId="478"/>
          <ac:spMkLst>
            <pc:docMk/>
            <pc:sldMk cId="3601754165" sldId="1816"/>
            <ac:spMk id="5" creationId="{B9B165E2-ABD9-724B-A9A8-B809E4411B8E}"/>
          </ac:spMkLst>
        </pc:spChg>
        <pc:spChg chg="del mod">
          <ac:chgData name="Justin Yoo" userId="72290f8e-9d14-4509-9bdc-6837d2b9e6e4" providerId="ADAL" clId="{7ABDDDA2-406B-7748-8034-A1C5668FCF73}" dt="2019-12-13T03:40:16.123" v="2759" actId="478"/>
          <ac:spMkLst>
            <pc:docMk/>
            <pc:sldMk cId="3601754165" sldId="1816"/>
            <ac:spMk id="6" creationId="{16EA94EF-01C3-1344-8193-AE160243008D}"/>
          </ac:spMkLst>
        </pc:spChg>
        <pc:spChg chg="add">
          <ac:chgData name="Justin Yoo" userId="72290f8e-9d14-4509-9bdc-6837d2b9e6e4" providerId="ADAL" clId="{7ABDDDA2-406B-7748-8034-A1C5668FCF73}" dt="2019-12-14T13:07:42.943" v="4015"/>
          <ac:spMkLst>
            <pc:docMk/>
            <pc:sldMk cId="3601754165" sldId="1816"/>
            <ac:spMk id="6" creationId="{A011560B-6EEC-CC4B-9B47-2D17B1B619D5}"/>
          </ac:spMkLst>
        </pc:spChg>
        <pc:spChg chg="del mod">
          <ac:chgData name="Justin Yoo" userId="72290f8e-9d14-4509-9bdc-6837d2b9e6e4" providerId="ADAL" clId="{7ABDDDA2-406B-7748-8034-A1C5668FCF73}" dt="2019-12-13T03:40:16.123" v="2759" actId="478"/>
          <ac:spMkLst>
            <pc:docMk/>
            <pc:sldMk cId="3601754165" sldId="1816"/>
            <ac:spMk id="7" creationId="{224363BC-695D-3540-BB44-973A1F65511B}"/>
          </ac:spMkLst>
        </pc:spChg>
        <pc:spChg chg="add mod">
          <ac:chgData name="Justin Yoo" userId="72290f8e-9d14-4509-9bdc-6837d2b9e6e4" providerId="ADAL" clId="{7ABDDDA2-406B-7748-8034-A1C5668FCF73}" dt="2019-12-17T22:50:18.357" v="5175" actId="20577"/>
          <ac:spMkLst>
            <pc:docMk/>
            <pc:sldMk cId="3601754165" sldId="1816"/>
            <ac:spMk id="7" creationId="{EC81FC40-84D2-2D48-9D8C-EF4211DD1524}"/>
          </ac:spMkLst>
        </pc:spChg>
        <pc:spChg chg="del mod">
          <ac:chgData name="Justin Yoo" userId="72290f8e-9d14-4509-9bdc-6837d2b9e6e4" providerId="ADAL" clId="{7ABDDDA2-406B-7748-8034-A1C5668FCF73}" dt="2019-12-13T03:40:16.123" v="2759" actId="478"/>
          <ac:spMkLst>
            <pc:docMk/>
            <pc:sldMk cId="3601754165" sldId="1816"/>
            <ac:spMk id="8" creationId="{62515946-66B4-DF4A-8487-999E480F79F1}"/>
          </ac:spMkLst>
        </pc:spChg>
        <pc:spChg chg="mod">
          <ac:chgData name="Justin Yoo" userId="72290f8e-9d14-4509-9bdc-6837d2b9e6e4" providerId="ADAL" clId="{7ABDDDA2-406B-7748-8034-A1C5668FCF73}" dt="2019-12-16T14:46:19.147" v="4072" actId="2711"/>
          <ac:spMkLst>
            <pc:docMk/>
            <pc:sldMk cId="3601754165" sldId="1816"/>
            <ac:spMk id="9" creationId="{3E684342-587C-A646-9A8C-FD64755EEEE9}"/>
          </ac:spMkLst>
        </pc:spChg>
        <pc:spChg chg="add mod">
          <ac:chgData name="Justin Yoo" userId="72290f8e-9d14-4509-9bdc-6837d2b9e6e4" providerId="ADAL" clId="{7ABDDDA2-406B-7748-8034-A1C5668FCF73}" dt="2019-12-16T14:46:19.147" v="4072" actId="2711"/>
          <ac:spMkLst>
            <pc:docMk/>
            <pc:sldMk cId="3601754165" sldId="1816"/>
            <ac:spMk id="10" creationId="{C55C044D-F9E0-2345-90DF-054CA0CBEDD5}"/>
          </ac:spMkLst>
        </pc:spChg>
      </pc:sldChg>
      <pc:sldChg chg="addSp delSp modSp add modAnim modNotesTx">
        <pc:chgData name="Justin Yoo" userId="72290f8e-9d14-4509-9bdc-6837d2b9e6e4" providerId="ADAL" clId="{7ABDDDA2-406B-7748-8034-A1C5668FCF73}" dt="2019-12-19T01:57:00.569" v="6817" actId="20577"/>
        <pc:sldMkLst>
          <pc:docMk/>
          <pc:sldMk cId="579907338" sldId="1817"/>
        </pc:sldMkLst>
        <pc:spChg chg="mod">
          <ac:chgData name="Justin Yoo" userId="72290f8e-9d14-4509-9bdc-6837d2b9e6e4" providerId="ADAL" clId="{7ABDDDA2-406B-7748-8034-A1C5668FCF73}" dt="2019-12-13T03:57:01.623" v="2997" actId="20577"/>
          <ac:spMkLst>
            <pc:docMk/>
            <pc:sldMk cId="579907338" sldId="1817"/>
            <ac:spMk id="4" creationId="{9DA027F2-2102-1948-B133-B5F24AFBAAAB}"/>
          </ac:spMkLst>
        </pc:spChg>
        <pc:spChg chg="mod">
          <ac:chgData name="Justin Yoo" userId="72290f8e-9d14-4509-9bdc-6837d2b9e6e4" providerId="ADAL" clId="{7ABDDDA2-406B-7748-8034-A1C5668FCF73}" dt="2019-12-17T16:51:14.643" v="4230" actId="465"/>
          <ac:spMkLst>
            <pc:docMk/>
            <pc:sldMk cId="579907338" sldId="1817"/>
            <ac:spMk id="6" creationId="{16EA94EF-01C3-1344-8193-AE160243008D}"/>
          </ac:spMkLst>
        </pc:spChg>
        <pc:spChg chg="mod">
          <ac:chgData name="Justin Yoo" userId="72290f8e-9d14-4509-9bdc-6837d2b9e6e4" providerId="ADAL" clId="{7ABDDDA2-406B-7748-8034-A1C5668FCF73}" dt="2019-12-17T16:51:14.643" v="4230" actId="465"/>
          <ac:spMkLst>
            <pc:docMk/>
            <pc:sldMk cId="579907338" sldId="1817"/>
            <ac:spMk id="7" creationId="{224363BC-695D-3540-BB44-973A1F65511B}"/>
          </ac:spMkLst>
        </pc:spChg>
        <pc:spChg chg="mod">
          <ac:chgData name="Justin Yoo" userId="72290f8e-9d14-4509-9bdc-6837d2b9e6e4" providerId="ADAL" clId="{7ABDDDA2-406B-7748-8034-A1C5668FCF73}" dt="2019-12-17T16:51:14.643" v="4230" actId="465"/>
          <ac:spMkLst>
            <pc:docMk/>
            <pc:sldMk cId="579907338" sldId="1817"/>
            <ac:spMk id="8" creationId="{62515946-66B4-DF4A-8487-999E480F79F1}"/>
          </ac:spMkLst>
        </pc:spChg>
        <pc:spChg chg="mod">
          <ac:chgData name="Justin Yoo" userId="72290f8e-9d14-4509-9bdc-6837d2b9e6e4" providerId="ADAL" clId="{7ABDDDA2-406B-7748-8034-A1C5668FCF73}" dt="2019-12-17T16:51:14.643" v="4230" actId="465"/>
          <ac:spMkLst>
            <pc:docMk/>
            <pc:sldMk cId="579907338" sldId="1817"/>
            <ac:spMk id="9" creationId="{3E684342-587C-A646-9A8C-FD64755EEEE9}"/>
          </ac:spMkLst>
        </pc:spChg>
        <pc:spChg chg="add mod">
          <ac:chgData name="Justin Yoo" userId="72290f8e-9d14-4509-9bdc-6837d2b9e6e4" providerId="ADAL" clId="{7ABDDDA2-406B-7748-8034-A1C5668FCF73}" dt="2019-12-17T16:51:23.297" v="4259" actId="20577"/>
          <ac:spMkLst>
            <pc:docMk/>
            <pc:sldMk cId="579907338" sldId="1817"/>
            <ac:spMk id="10" creationId="{59B60EE7-DD3B-F24D-A21A-4CBEFC20AD2A}"/>
          </ac:spMkLst>
        </pc:spChg>
        <pc:spChg chg="add del">
          <ac:chgData name="Justin Yoo" userId="72290f8e-9d14-4509-9bdc-6837d2b9e6e4" providerId="ADAL" clId="{7ABDDDA2-406B-7748-8034-A1C5668FCF73}" dt="2019-12-14T13:07:46.752" v="4016" actId="478"/>
          <ac:spMkLst>
            <pc:docMk/>
            <pc:sldMk cId="579907338" sldId="1817"/>
            <ac:spMk id="10" creationId="{C53C295C-6A91-1F4B-941B-C90A0334716D}"/>
          </ac:spMkLst>
        </pc:spChg>
        <pc:spChg chg="add">
          <ac:chgData name="Justin Yoo" userId="72290f8e-9d14-4509-9bdc-6837d2b9e6e4" providerId="ADAL" clId="{7ABDDDA2-406B-7748-8034-A1C5668FCF73}" dt="2019-12-14T13:07:47.054" v="4017"/>
          <ac:spMkLst>
            <pc:docMk/>
            <pc:sldMk cId="579907338" sldId="1817"/>
            <ac:spMk id="11" creationId="{4B6D2CC4-C2AD-2045-974A-E034D2799BBB}"/>
          </ac:spMkLst>
        </pc:spChg>
        <pc:spChg chg="add del mod">
          <ac:chgData name="Justin Yoo" userId="72290f8e-9d14-4509-9bdc-6837d2b9e6e4" providerId="ADAL" clId="{7ABDDDA2-406B-7748-8034-A1C5668FCF73}" dt="2019-12-17T16:49:21.555" v="4215"/>
          <ac:spMkLst>
            <pc:docMk/>
            <pc:sldMk cId="579907338" sldId="1817"/>
            <ac:spMk id="12" creationId="{58F90D48-19A0-594D-926F-B2D0FC6084D2}"/>
          </ac:spMkLst>
        </pc:spChg>
        <pc:spChg chg="add del mod">
          <ac:chgData name="Justin Yoo" userId="72290f8e-9d14-4509-9bdc-6837d2b9e6e4" providerId="ADAL" clId="{7ABDDDA2-406B-7748-8034-A1C5668FCF73}" dt="2019-12-17T16:50:51.328" v="4225"/>
          <ac:spMkLst>
            <pc:docMk/>
            <pc:sldMk cId="579907338" sldId="1817"/>
            <ac:spMk id="13" creationId="{EF7FE640-7993-DD46-B331-2FEF982D26AD}"/>
          </ac:spMkLst>
        </pc:spChg>
        <pc:spChg chg="add mod">
          <ac:chgData name="Justin Yoo" userId="72290f8e-9d14-4509-9bdc-6837d2b9e6e4" providerId="ADAL" clId="{7ABDDDA2-406B-7748-8034-A1C5668FCF73}" dt="2019-12-17T16:51:31.620" v="4288" actId="20577"/>
          <ac:spMkLst>
            <pc:docMk/>
            <pc:sldMk cId="579907338" sldId="1817"/>
            <ac:spMk id="14" creationId="{E05286E1-B1F8-6A44-9CFC-3D4EEF12A3DB}"/>
          </ac:spMkLst>
        </pc:spChg>
      </pc:sldChg>
      <pc:sldChg chg="add del">
        <pc:chgData name="Justin Yoo" userId="72290f8e-9d14-4509-9bdc-6837d2b9e6e4" providerId="ADAL" clId="{7ABDDDA2-406B-7748-8034-A1C5668FCF73}" dt="2019-12-13T02:35:53.679" v="1453" actId="2696"/>
        <pc:sldMkLst>
          <pc:docMk/>
          <pc:sldMk cId="3584359783" sldId="1817"/>
        </pc:sldMkLst>
      </pc:sldChg>
      <pc:sldChg chg="delSp modSp add del delAnim modAnim">
        <pc:chgData name="Justin Yoo" userId="72290f8e-9d14-4509-9bdc-6837d2b9e6e4" providerId="ADAL" clId="{7ABDDDA2-406B-7748-8034-A1C5668FCF73}" dt="2019-12-13T02:58:12.806" v="1661" actId="2696"/>
        <pc:sldMkLst>
          <pc:docMk/>
          <pc:sldMk cId="2913515584" sldId="1818"/>
        </pc:sldMkLst>
        <pc:spChg chg="del mod">
          <ac:chgData name="Justin Yoo" userId="72290f8e-9d14-4509-9bdc-6837d2b9e6e4" providerId="ADAL" clId="{7ABDDDA2-406B-7748-8034-A1C5668FCF73}" dt="2019-12-13T02:58:07.499" v="1659" actId="478"/>
          <ac:spMkLst>
            <pc:docMk/>
            <pc:sldMk cId="2913515584" sldId="1818"/>
            <ac:spMk id="4" creationId="{3B698185-1ED6-4765-B0C9-41344C645F99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1:49:31.176" v="6323" actId="20577"/>
        <pc:sldMkLst>
          <pc:docMk/>
          <pc:sldMk cId="2372510092" sldId="1819"/>
        </pc:sldMkLst>
        <pc:spChg chg="mod">
          <ac:chgData name="Justin Yoo" userId="72290f8e-9d14-4509-9bdc-6837d2b9e6e4" providerId="ADAL" clId="{7ABDDDA2-406B-7748-8034-A1C5668FCF73}" dt="2019-12-13T02:58:23.015" v="1691" actId="20577"/>
          <ac:spMkLst>
            <pc:docMk/>
            <pc:sldMk cId="2372510092" sldId="1819"/>
            <ac:spMk id="4" creationId="{9DA027F2-2102-1948-B133-B5F24AFBAAAB}"/>
          </ac:spMkLst>
        </pc:spChg>
        <pc:spChg chg="mod">
          <ac:chgData name="Justin Yoo" userId="72290f8e-9d14-4509-9bdc-6837d2b9e6e4" providerId="ADAL" clId="{7ABDDDA2-406B-7748-8034-A1C5668FCF73}" dt="2019-12-16T14:45:59.294" v="4071" actId="2711"/>
          <ac:spMkLst>
            <pc:docMk/>
            <pc:sldMk cId="2372510092" sldId="1819"/>
            <ac:spMk id="6" creationId="{16EA94EF-01C3-1344-8193-AE160243008D}"/>
          </ac:spMkLst>
        </pc:spChg>
        <pc:spChg chg="mod">
          <ac:chgData name="Justin Yoo" userId="72290f8e-9d14-4509-9bdc-6837d2b9e6e4" providerId="ADAL" clId="{7ABDDDA2-406B-7748-8034-A1C5668FCF73}" dt="2019-12-16T14:45:59.294" v="4071" actId="2711"/>
          <ac:spMkLst>
            <pc:docMk/>
            <pc:sldMk cId="2372510092" sldId="1819"/>
            <ac:spMk id="7" creationId="{224363BC-695D-3540-BB44-973A1F65511B}"/>
          </ac:spMkLst>
        </pc:spChg>
        <pc:spChg chg="mod">
          <ac:chgData name="Justin Yoo" userId="72290f8e-9d14-4509-9bdc-6837d2b9e6e4" providerId="ADAL" clId="{7ABDDDA2-406B-7748-8034-A1C5668FCF73}" dt="2019-12-16T14:45:59.294" v="4071" actId="2711"/>
          <ac:spMkLst>
            <pc:docMk/>
            <pc:sldMk cId="2372510092" sldId="1819"/>
            <ac:spMk id="8" creationId="{62515946-66B4-DF4A-8487-999E480F79F1}"/>
          </ac:spMkLst>
        </pc:spChg>
        <pc:spChg chg="mod">
          <ac:chgData name="Justin Yoo" userId="72290f8e-9d14-4509-9bdc-6837d2b9e6e4" providerId="ADAL" clId="{7ABDDDA2-406B-7748-8034-A1C5668FCF73}" dt="2019-12-16T14:45:59.294" v="4071" actId="2711"/>
          <ac:spMkLst>
            <pc:docMk/>
            <pc:sldMk cId="2372510092" sldId="1819"/>
            <ac:spMk id="9" creationId="{3E684342-587C-A646-9A8C-FD64755EEEE9}"/>
          </ac:spMkLst>
        </pc:spChg>
        <pc:spChg chg="add del">
          <ac:chgData name="Justin Yoo" userId="72290f8e-9d14-4509-9bdc-6837d2b9e6e4" providerId="ADAL" clId="{7ABDDDA2-406B-7748-8034-A1C5668FCF73}" dt="2019-12-14T13:07:13.250" v="4000" actId="478"/>
          <ac:spMkLst>
            <pc:docMk/>
            <pc:sldMk cId="2372510092" sldId="1819"/>
            <ac:spMk id="10" creationId="{F200D0AB-50C9-EE4D-ACE4-9456CFC075C4}"/>
          </ac:spMkLst>
        </pc:spChg>
        <pc:spChg chg="add">
          <ac:chgData name="Justin Yoo" userId="72290f8e-9d14-4509-9bdc-6837d2b9e6e4" providerId="ADAL" clId="{7ABDDDA2-406B-7748-8034-A1C5668FCF73}" dt="2019-12-14T13:07:13.494" v="4001"/>
          <ac:spMkLst>
            <pc:docMk/>
            <pc:sldMk cId="2372510092" sldId="1819"/>
            <ac:spMk id="11" creationId="{9C616881-E8F0-8646-835A-A16290531F04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0:36:45.863" v="6046" actId="20577"/>
        <pc:sldMkLst>
          <pc:docMk/>
          <pc:sldMk cId="2470510114" sldId="1820"/>
        </pc:sldMkLst>
        <pc:spChg chg="mod">
          <ac:chgData name="Justin Yoo" userId="72290f8e-9d14-4509-9bdc-6837d2b9e6e4" providerId="ADAL" clId="{7ABDDDA2-406B-7748-8034-A1C5668FCF73}" dt="2019-12-13T03:00:40.539" v="1814" actId="20577"/>
          <ac:spMkLst>
            <pc:docMk/>
            <pc:sldMk cId="2470510114" sldId="1820"/>
            <ac:spMk id="2" creationId="{77D0D81C-A6FB-2449-965E-81E7F92D950F}"/>
          </ac:spMkLst>
        </pc:spChg>
        <pc:spChg chg="mod">
          <ac:chgData name="Justin Yoo" userId="72290f8e-9d14-4509-9bdc-6837d2b9e6e4" providerId="ADAL" clId="{7ABDDDA2-406B-7748-8034-A1C5668FCF73}" dt="2019-12-17T16:44:29.607" v="4091" actId="6549"/>
          <ac:spMkLst>
            <pc:docMk/>
            <pc:sldMk cId="2470510114" sldId="1820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6:48.761" v="3988" actId="478"/>
          <ac:spMkLst>
            <pc:docMk/>
            <pc:sldMk cId="2470510114" sldId="1820"/>
            <ac:spMk id="4" creationId="{9FB12A08-84DC-C649-B542-FA74E0C78788}"/>
          </ac:spMkLst>
        </pc:spChg>
        <pc:spChg chg="add">
          <ac:chgData name="Justin Yoo" userId="72290f8e-9d14-4509-9bdc-6837d2b9e6e4" providerId="ADAL" clId="{7ABDDDA2-406B-7748-8034-A1C5668FCF73}" dt="2019-12-14T13:06:49.050" v="3989"/>
          <ac:spMkLst>
            <pc:docMk/>
            <pc:sldMk cId="2470510114" sldId="1820"/>
            <ac:spMk id="5" creationId="{79A8055E-B59D-0C44-997A-B7A77D27A674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0:37:54.427" v="6199" actId="20577"/>
        <pc:sldMkLst>
          <pc:docMk/>
          <pc:sldMk cId="3005826165" sldId="1821"/>
        </pc:sldMkLst>
        <pc:spChg chg="mod">
          <ac:chgData name="Justin Yoo" userId="72290f8e-9d14-4509-9bdc-6837d2b9e6e4" providerId="ADAL" clId="{7ABDDDA2-406B-7748-8034-A1C5668FCF73}" dt="2019-12-13T03:01:12.917" v="1875" actId="20577"/>
          <ac:spMkLst>
            <pc:docMk/>
            <pc:sldMk cId="3005826165" sldId="1821"/>
            <ac:spMk id="2" creationId="{77D0D81C-A6FB-2449-965E-81E7F92D950F}"/>
          </ac:spMkLst>
        </pc:spChg>
        <pc:spChg chg="mod">
          <ac:chgData name="Justin Yoo" userId="72290f8e-9d14-4509-9bdc-6837d2b9e6e4" providerId="ADAL" clId="{7ABDDDA2-406B-7748-8034-A1C5668FCF73}" dt="2019-12-13T05:01:11.106" v="3929" actId="20577"/>
          <ac:spMkLst>
            <pc:docMk/>
            <pc:sldMk cId="3005826165" sldId="1821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6:57.332" v="3992" actId="478"/>
          <ac:spMkLst>
            <pc:docMk/>
            <pc:sldMk cId="3005826165" sldId="1821"/>
            <ac:spMk id="4" creationId="{8C8DD7D3-0308-C041-AC5A-E50A0F25C61A}"/>
          </ac:spMkLst>
        </pc:spChg>
        <pc:spChg chg="add">
          <ac:chgData name="Justin Yoo" userId="72290f8e-9d14-4509-9bdc-6837d2b9e6e4" providerId="ADAL" clId="{7ABDDDA2-406B-7748-8034-A1C5668FCF73}" dt="2019-12-14T13:06:57.633" v="3993"/>
          <ac:spMkLst>
            <pc:docMk/>
            <pc:sldMk cId="3005826165" sldId="1821"/>
            <ac:spMk id="5" creationId="{0E269D9A-9778-D648-86A6-D982AA273DCC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0:38:34.133" v="6301" actId="20577"/>
        <pc:sldMkLst>
          <pc:docMk/>
          <pc:sldMk cId="2313952657" sldId="1822"/>
        </pc:sldMkLst>
        <pc:spChg chg="mod">
          <ac:chgData name="Justin Yoo" userId="72290f8e-9d14-4509-9bdc-6837d2b9e6e4" providerId="ADAL" clId="{7ABDDDA2-406B-7748-8034-A1C5668FCF73}" dt="2019-12-13T03:01:43.168" v="1940" actId="20577"/>
          <ac:spMkLst>
            <pc:docMk/>
            <pc:sldMk cId="2313952657" sldId="1822"/>
            <ac:spMk id="2" creationId="{77D0D81C-A6FB-2449-965E-81E7F92D950F}"/>
          </ac:spMkLst>
        </pc:spChg>
        <pc:spChg chg="mod">
          <ac:chgData name="Justin Yoo" userId="72290f8e-9d14-4509-9bdc-6837d2b9e6e4" providerId="ADAL" clId="{7ABDDDA2-406B-7748-8034-A1C5668FCF73}" dt="2019-12-17T16:44:13.589" v="4090" actId="207"/>
          <ac:spMkLst>
            <pc:docMk/>
            <pc:sldMk cId="2313952657" sldId="1822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7:00.864" v="3994" actId="478"/>
          <ac:spMkLst>
            <pc:docMk/>
            <pc:sldMk cId="2313952657" sldId="1822"/>
            <ac:spMk id="4" creationId="{8EB25386-1146-1643-9331-6125AD80C8ED}"/>
          </ac:spMkLst>
        </pc:spChg>
        <pc:spChg chg="add">
          <ac:chgData name="Justin Yoo" userId="72290f8e-9d14-4509-9bdc-6837d2b9e6e4" providerId="ADAL" clId="{7ABDDDA2-406B-7748-8034-A1C5668FCF73}" dt="2019-12-14T13:07:01.180" v="3995"/>
          <ac:spMkLst>
            <pc:docMk/>
            <pc:sldMk cId="2313952657" sldId="1822"/>
            <ac:spMk id="5" creationId="{8DCDBAC2-F94E-764A-8511-07C53458022E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0:37:10.389" v="6133" actId="20577"/>
        <pc:sldMkLst>
          <pc:docMk/>
          <pc:sldMk cId="3898152242" sldId="1823"/>
        </pc:sldMkLst>
        <pc:spChg chg="mod">
          <ac:chgData name="Justin Yoo" userId="72290f8e-9d14-4509-9bdc-6837d2b9e6e4" providerId="ADAL" clId="{7ABDDDA2-406B-7748-8034-A1C5668FCF73}" dt="2019-12-13T03:22:35.636" v="2151" actId="20577"/>
          <ac:spMkLst>
            <pc:docMk/>
            <pc:sldMk cId="3898152242" sldId="1823"/>
            <ac:spMk id="2" creationId="{77D0D81C-A6FB-2449-965E-81E7F92D950F}"/>
          </ac:spMkLst>
        </pc:spChg>
        <pc:spChg chg="mod">
          <ac:chgData name="Justin Yoo" userId="72290f8e-9d14-4509-9bdc-6837d2b9e6e4" providerId="ADAL" clId="{7ABDDDA2-406B-7748-8034-A1C5668FCF73}" dt="2019-12-13T04:26:29.389" v="3808" actId="207"/>
          <ac:spMkLst>
            <pc:docMk/>
            <pc:sldMk cId="3898152242" sldId="1823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6:53.271" v="3990" actId="478"/>
          <ac:spMkLst>
            <pc:docMk/>
            <pc:sldMk cId="3898152242" sldId="1823"/>
            <ac:spMk id="4" creationId="{CF672C59-867D-DD48-A716-68D9C3296798}"/>
          </ac:spMkLst>
        </pc:spChg>
        <pc:spChg chg="add">
          <ac:chgData name="Justin Yoo" userId="72290f8e-9d14-4509-9bdc-6837d2b9e6e4" providerId="ADAL" clId="{7ABDDDA2-406B-7748-8034-A1C5668FCF73}" dt="2019-12-14T13:06:53.594" v="3991"/>
          <ac:spMkLst>
            <pc:docMk/>
            <pc:sldMk cId="3898152242" sldId="1823"/>
            <ac:spMk id="5" creationId="{69568B4B-E4EF-004F-B1D4-3B909F982163}"/>
          </ac:spMkLst>
        </pc:spChg>
      </pc:sldChg>
      <pc:sldChg chg="addSp delSp modSp add">
        <pc:chgData name="Justin Yoo" userId="72290f8e-9d14-4509-9bdc-6837d2b9e6e4" providerId="ADAL" clId="{7ABDDDA2-406B-7748-8034-A1C5668FCF73}" dt="2019-12-16T14:45:50.889" v="4070" actId="2711"/>
        <pc:sldMkLst>
          <pc:docMk/>
          <pc:sldMk cId="2214952850" sldId="1824"/>
        </pc:sldMkLst>
        <pc:spChg chg="mod">
          <ac:chgData name="Justin Yoo" userId="72290f8e-9d14-4509-9bdc-6837d2b9e6e4" providerId="ADAL" clId="{7ABDDDA2-406B-7748-8034-A1C5668FCF73}" dt="2019-12-13T03:28:26.261" v="2439" actId="20577"/>
          <ac:spMkLst>
            <pc:docMk/>
            <pc:sldMk cId="2214952850" sldId="1824"/>
            <ac:spMk id="2" creationId="{77D0D81C-A6FB-2449-965E-81E7F92D950F}"/>
          </ac:spMkLst>
        </pc:spChg>
        <pc:spChg chg="mod">
          <ac:chgData name="Justin Yoo" userId="72290f8e-9d14-4509-9bdc-6837d2b9e6e4" providerId="ADAL" clId="{7ABDDDA2-406B-7748-8034-A1C5668FCF73}" dt="2019-12-16T14:45:50.889" v="4070" actId="2711"/>
          <ac:spMkLst>
            <pc:docMk/>
            <pc:sldMk cId="2214952850" sldId="1824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7:09.346" v="3998" actId="478"/>
          <ac:spMkLst>
            <pc:docMk/>
            <pc:sldMk cId="2214952850" sldId="1824"/>
            <ac:spMk id="4" creationId="{D4E616D5-AFF6-A940-BDDA-411F42F6A169}"/>
          </ac:spMkLst>
        </pc:spChg>
        <pc:spChg chg="add">
          <ac:chgData name="Justin Yoo" userId="72290f8e-9d14-4509-9bdc-6837d2b9e6e4" providerId="ADAL" clId="{7ABDDDA2-406B-7748-8034-A1C5668FCF73}" dt="2019-12-14T13:07:09.637" v="3999"/>
          <ac:spMkLst>
            <pc:docMk/>
            <pc:sldMk cId="2214952850" sldId="1824"/>
            <ac:spMk id="5" creationId="{07ECF4CD-686B-3F41-9590-4758C313D938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1:50:18.611" v="6355" actId="20577"/>
        <pc:sldMkLst>
          <pc:docMk/>
          <pc:sldMk cId="1880738976" sldId="1825"/>
        </pc:sldMkLst>
        <pc:spChg chg="mod">
          <ac:chgData name="Justin Yoo" userId="72290f8e-9d14-4509-9bdc-6837d2b9e6e4" providerId="ADAL" clId="{7ABDDDA2-406B-7748-8034-A1C5668FCF73}" dt="2019-12-13T03:32:37.751" v="2559" actId="20577"/>
          <ac:spMkLst>
            <pc:docMk/>
            <pc:sldMk cId="1880738976" sldId="1825"/>
            <ac:spMk id="2" creationId="{77D0D81C-A6FB-2449-965E-81E7F92D950F}"/>
          </ac:spMkLst>
        </pc:spChg>
        <pc:spChg chg="mod">
          <ac:chgData name="Justin Yoo" userId="72290f8e-9d14-4509-9bdc-6837d2b9e6e4" providerId="ADAL" clId="{7ABDDDA2-406B-7748-8034-A1C5668FCF73}" dt="2019-12-13T04:14:39.857" v="3678" actId="207"/>
          <ac:spMkLst>
            <pc:docMk/>
            <pc:sldMk cId="1880738976" sldId="1825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7:17.383" v="4002" actId="478"/>
          <ac:spMkLst>
            <pc:docMk/>
            <pc:sldMk cId="1880738976" sldId="1825"/>
            <ac:spMk id="4" creationId="{EEB6F51B-9C4E-1542-9AC9-52102A985E1A}"/>
          </ac:spMkLst>
        </pc:spChg>
        <pc:spChg chg="add">
          <ac:chgData name="Justin Yoo" userId="72290f8e-9d14-4509-9bdc-6837d2b9e6e4" providerId="ADAL" clId="{7ABDDDA2-406B-7748-8034-A1C5668FCF73}" dt="2019-12-14T13:07:17.693" v="4003"/>
          <ac:spMkLst>
            <pc:docMk/>
            <pc:sldMk cId="1880738976" sldId="1825"/>
            <ac:spMk id="5" creationId="{F6F15AA7-0AD2-2541-B156-CFAA69F77B3E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1:50:24.349" v="6373" actId="20577"/>
        <pc:sldMkLst>
          <pc:docMk/>
          <pc:sldMk cId="3695770307" sldId="1826"/>
        </pc:sldMkLst>
        <pc:spChg chg="mod">
          <ac:chgData name="Justin Yoo" userId="72290f8e-9d14-4509-9bdc-6837d2b9e6e4" providerId="ADAL" clId="{7ABDDDA2-406B-7748-8034-A1C5668FCF73}" dt="2019-12-13T04:14:45.401" v="3679" actId="207"/>
          <ac:spMkLst>
            <pc:docMk/>
            <pc:sldMk cId="3695770307" sldId="1826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7:21.702" v="4004" actId="478"/>
          <ac:spMkLst>
            <pc:docMk/>
            <pc:sldMk cId="3695770307" sldId="1826"/>
            <ac:spMk id="4" creationId="{D30027CC-C9F2-D946-9615-A924B7076A33}"/>
          </ac:spMkLst>
        </pc:spChg>
        <pc:spChg chg="add">
          <ac:chgData name="Justin Yoo" userId="72290f8e-9d14-4509-9bdc-6837d2b9e6e4" providerId="ADAL" clId="{7ABDDDA2-406B-7748-8034-A1C5668FCF73}" dt="2019-12-14T13:07:21.971" v="4005"/>
          <ac:spMkLst>
            <pc:docMk/>
            <pc:sldMk cId="3695770307" sldId="1826"/>
            <ac:spMk id="5" creationId="{1AB65BBA-B354-C442-8C49-D74B48CEA932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1:50:52.242" v="6430" actId="20577"/>
        <pc:sldMkLst>
          <pc:docMk/>
          <pc:sldMk cId="3160172806" sldId="1827"/>
        </pc:sldMkLst>
        <pc:spChg chg="mod">
          <ac:chgData name="Justin Yoo" userId="72290f8e-9d14-4509-9bdc-6837d2b9e6e4" providerId="ADAL" clId="{7ABDDDA2-406B-7748-8034-A1C5668FCF73}" dt="2019-12-13T04:14:55.227" v="3681" actId="207"/>
          <ac:spMkLst>
            <pc:docMk/>
            <pc:sldMk cId="3160172806" sldId="1827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7:29.479" v="4008" actId="478"/>
          <ac:spMkLst>
            <pc:docMk/>
            <pc:sldMk cId="3160172806" sldId="1827"/>
            <ac:spMk id="4" creationId="{B8C083A2-82CB-3C47-9C49-C67292B67EF4}"/>
          </ac:spMkLst>
        </pc:spChg>
        <pc:spChg chg="add">
          <ac:chgData name="Justin Yoo" userId="72290f8e-9d14-4509-9bdc-6837d2b9e6e4" providerId="ADAL" clId="{7ABDDDA2-406B-7748-8034-A1C5668FCF73}" dt="2019-12-14T13:07:29.754" v="4009"/>
          <ac:spMkLst>
            <pc:docMk/>
            <pc:sldMk cId="3160172806" sldId="1827"/>
            <ac:spMk id="5" creationId="{CDD6C0C7-BB9D-7848-83AD-A075CCA900E0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1:51:02.483" v="6466" actId="20577"/>
        <pc:sldMkLst>
          <pc:docMk/>
          <pc:sldMk cId="418491063" sldId="1828"/>
        </pc:sldMkLst>
        <pc:spChg chg="mod">
          <ac:chgData name="Justin Yoo" userId="72290f8e-9d14-4509-9bdc-6837d2b9e6e4" providerId="ADAL" clId="{7ABDDDA2-406B-7748-8034-A1C5668FCF73}" dt="2019-12-13T04:15:21.752" v="3686" actId="20577"/>
          <ac:spMkLst>
            <pc:docMk/>
            <pc:sldMk cId="418491063" sldId="1828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7:32.901" v="4010" actId="478"/>
          <ac:spMkLst>
            <pc:docMk/>
            <pc:sldMk cId="418491063" sldId="1828"/>
            <ac:spMk id="4" creationId="{325CD962-4A2F-6242-BD78-7BC272EF2F31}"/>
          </ac:spMkLst>
        </pc:spChg>
        <pc:spChg chg="add">
          <ac:chgData name="Justin Yoo" userId="72290f8e-9d14-4509-9bdc-6837d2b9e6e4" providerId="ADAL" clId="{7ABDDDA2-406B-7748-8034-A1C5668FCF73}" dt="2019-12-14T13:07:33.202" v="4011"/>
          <ac:spMkLst>
            <pc:docMk/>
            <pc:sldMk cId="418491063" sldId="1828"/>
            <ac:spMk id="5" creationId="{7D60F9DB-CAA8-044A-A6EA-4EA1E4A2512A}"/>
          </ac:spMkLst>
        </pc:spChg>
      </pc:sldChg>
      <pc:sldChg chg="add del">
        <pc:chgData name="Justin Yoo" userId="72290f8e-9d14-4509-9bdc-6837d2b9e6e4" providerId="ADAL" clId="{7ABDDDA2-406B-7748-8034-A1C5668FCF73}" dt="2019-12-13T03:39:53.619" v="2704" actId="2696"/>
        <pc:sldMkLst>
          <pc:docMk/>
          <pc:sldMk cId="2801726552" sldId="1829"/>
        </pc:sldMkLst>
      </pc:sldChg>
      <pc:sldChg chg="addSp delSp modSp add modNotesTx">
        <pc:chgData name="Justin Yoo" userId="72290f8e-9d14-4509-9bdc-6837d2b9e6e4" providerId="ADAL" clId="{7ABDDDA2-406B-7748-8034-A1C5668FCF73}" dt="2019-12-19T01:50:42.576" v="6399" actId="20577"/>
        <pc:sldMkLst>
          <pc:docMk/>
          <pc:sldMk cId="3543586455" sldId="1830"/>
        </pc:sldMkLst>
        <pc:spChg chg="mod">
          <ac:chgData name="Justin Yoo" userId="72290f8e-9d14-4509-9bdc-6837d2b9e6e4" providerId="ADAL" clId="{7ABDDDA2-406B-7748-8034-A1C5668FCF73}" dt="2019-12-13T04:14:50.275" v="3680" actId="207"/>
          <ac:spMkLst>
            <pc:docMk/>
            <pc:sldMk cId="3543586455" sldId="1830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7:25.454" v="4006" actId="478"/>
          <ac:spMkLst>
            <pc:docMk/>
            <pc:sldMk cId="3543586455" sldId="1830"/>
            <ac:spMk id="4" creationId="{F47F73B9-91BC-D648-A04F-3D9FAAD1D29D}"/>
          </ac:spMkLst>
        </pc:spChg>
        <pc:spChg chg="add">
          <ac:chgData name="Justin Yoo" userId="72290f8e-9d14-4509-9bdc-6837d2b9e6e4" providerId="ADAL" clId="{7ABDDDA2-406B-7748-8034-A1C5668FCF73}" dt="2019-12-14T13:07:25.715" v="4007"/>
          <ac:spMkLst>
            <pc:docMk/>
            <pc:sldMk cId="3543586455" sldId="1830"/>
            <ac:spMk id="5" creationId="{779A8EE8-B42B-434B-9B7E-C527B7B3A1BB}"/>
          </ac:spMkLst>
        </pc:spChg>
      </pc:sldChg>
      <pc:sldChg chg="addSp delSp modSp add del modAnim">
        <pc:chgData name="Justin Yoo" userId="72290f8e-9d14-4509-9bdc-6837d2b9e6e4" providerId="ADAL" clId="{7ABDDDA2-406B-7748-8034-A1C5668FCF73}" dt="2019-12-17T16:51:41.666" v="4290" actId="2696"/>
        <pc:sldMkLst>
          <pc:docMk/>
          <pc:sldMk cId="3498281935" sldId="1831"/>
        </pc:sldMkLst>
        <pc:spChg chg="mod">
          <ac:chgData name="Justin Yoo" userId="72290f8e-9d14-4509-9bdc-6837d2b9e6e4" providerId="ADAL" clId="{7ABDDDA2-406B-7748-8034-A1C5668FCF73}" dt="2019-12-16T14:46:36.878" v="4074" actId="2711"/>
          <ac:spMkLst>
            <pc:docMk/>
            <pc:sldMk cId="3498281935" sldId="1831"/>
            <ac:spMk id="6" creationId="{16EA94EF-01C3-1344-8193-AE160243008D}"/>
          </ac:spMkLst>
        </pc:spChg>
        <pc:spChg chg="mod">
          <ac:chgData name="Justin Yoo" userId="72290f8e-9d14-4509-9bdc-6837d2b9e6e4" providerId="ADAL" clId="{7ABDDDA2-406B-7748-8034-A1C5668FCF73}" dt="2019-12-16T14:46:36.878" v="4074" actId="2711"/>
          <ac:spMkLst>
            <pc:docMk/>
            <pc:sldMk cId="3498281935" sldId="1831"/>
            <ac:spMk id="7" creationId="{224363BC-695D-3540-BB44-973A1F65511B}"/>
          </ac:spMkLst>
        </pc:spChg>
        <pc:spChg chg="mod">
          <ac:chgData name="Justin Yoo" userId="72290f8e-9d14-4509-9bdc-6837d2b9e6e4" providerId="ADAL" clId="{7ABDDDA2-406B-7748-8034-A1C5668FCF73}" dt="2019-12-17T16:51:00.587" v="4227" actId="555"/>
          <ac:spMkLst>
            <pc:docMk/>
            <pc:sldMk cId="3498281935" sldId="1831"/>
            <ac:spMk id="8" creationId="{62515946-66B4-DF4A-8487-999E480F79F1}"/>
          </ac:spMkLst>
        </pc:spChg>
        <pc:spChg chg="mod">
          <ac:chgData name="Justin Yoo" userId="72290f8e-9d14-4509-9bdc-6837d2b9e6e4" providerId="ADAL" clId="{7ABDDDA2-406B-7748-8034-A1C5668FCF73}" dt="2019-12-16T14:46:36.878" v="4074" actId="2711"/>
          <ac:spMkLst>
            <pc:docMk/>
            <pc:sldMk cId="3498281935" sldId="1831"/>
            <ac:spMk id="9" creationId="{3E684342-587C-A646-9A8C-FD64755EEEE9}"/>
          </ac:spMkLst>
        </pc:spChg>
        <pc:spChg chg="add del mod">
          <ac:chgData name="Justin Yoo" userId="72290f8e-9d14-4509-9bdc-6837d2b9e6e4" providerId="ADAL" clId="{7ABDDDA2-406B-7748-8034-A1C5668FCF73}" dt="2019-12-17T16:49:40.174" v="4219"/>
          <ac:spMkLst>
            <pc:docMk/>
            <pc:sldMk cId="3498281935" sldId="1831"/>
            <ac:spMk id="10" creationId="{C8BE3AB5-DF3A-A44C-BE2F-31EB962216A7}"/>
          </ac:spMkLst>
        </pc:spChg>
        <pc:spChg chg="add del">
          <ac:chgData name="Justin Yoo" userId="72290f8e-9d14-4509-9bdc-6837d2b9e6e4" providerId="ADAL" clId="{7ABDDDA2-406B-7748-8034-A1C5668FCF73}" dt="2019-12-14T13:08:03.477" v="4024" actId="478"/>
          <ac:spMkLst>
            <pc:docMk/>
            <pc:sldMk cId="3498281935" sldId="1831"/>
            <ac:spMk id="10" creationId="{F9DA8D66-AB4C-FE42-B9D0-56C16C689531}"/>
          </ac:spMkLst>
        </pc:spChg>
        <pc:spChg chg="add">
          <ac:chgData name="Justin Yoo" userId="72290f8e-9d14-4509-9bdc-6837d2b9e6e4" providerId="ADAL" clId="{7ABDDDA2-406B-7748-8034-A1C5668FCF73}" dt="2019-12-14T13:08:03.825" v="4025"/>
          <ac:spMkLst>
            <pc:docMk/>
            <pc:sldMk cId="3498281935" sldId="1831"/>
            <ac:spMk id="11" creationId="{2CF415D0-F6C1-B64E-86E3-10CF20331579}"/>
          </ac:spMkLst>
        </pc:spChg>
        <pc:spChg chg="add del mod">
          <ac:chgData name="Justin Yoo" userId="72290f8e-9d14-4509-9bdc-6837d2b9e6e4" providerId="ADAL" clId="{7ABDDDA2-406B-7748-8034-A1C5668FCF73}" dt="2019-12-17T16:51:03.406" v="4228"/>
          <ac:spMkLst>
            <pc:docMk/>
            <pc:sldMk cId="3498281935" sldId="1831"/>
            <ac:spMk id="12" creationId="{0D658E7F-6CB3-8142-9305-B6BECD18D1E4}"/>
          </ac:spMkLst>
        </pc:spChg>
      </pc:sldChg>
      <pc:sldChg chg="modSp add del">
        <pc:chgData name="Justin Yoo" userId="72290f8e-9d14-4509-9bdc-6837d2b9e6e4" providerId="ADAL" clId="{7ABDDDA2-406B-7748-8034-A1C5668FCF73}" dt="2019-12-13T03:42:27.487" v="2816" actId="2696"/>
        <pc:sldMkLst>
          <pc:docMk/>
          <pc:sldMk cId="4267077952" sldId="1831"/>
        </pc:sldMkLst>
        <pc:spChg chg="mod">
          <ac:chgData name="Justin Yoo" userId="72290f8e-9d14-4509-9bdc-6837d2b9e6e4" providerId="ADAL" clId="{7ABDDDA2-406B-7748-8034-A1C5668FCF73}" dt="2019-12-13T03:42:23.951" v="2815" actId="20577"/>
          <ac:spMkLst>
            <pc:docMk/>
            <pc:sldMk cId="4267077952" sldId="1831"/>
            <ac:spMk id="3" creationId="{91859C31-956E-6640-93CB-62844B60D05E}"/>
          </ac:spMkLst>
        </pc:spChg>
      </pc:sldChg>
      <pc:sldChg chg="addSp delSp modSp add">
        <pc:chgData name="Justin Yoo" userId="72290f8e-9d14-4509-9bdc-6837d2b9e6e4" providerId="ADAL" clId="{7ABDDDA2-406B-7748-8034-A1C5668FCF73}" dt="2019-12-14T13:07:50.669" v="4019"/>
        <pc:sldMkLst>
          <pc:docMk/>
          <pc:sldMk cId="379794973" sldId="1832"/>
        </pc:sldMkLst>
        <pc:spChg chg="mod">
          <ac:chgData name="Justin Yoo" userId="72290f8e-9d14-4509-9bdc-6837d2b9e6e4" providerId="ADAL" clId="{7ABDDDA2-406B-7748-8034-A1C5668FCF73}" dt="2019-12-13T04:25:26.818" v="3796" actId="207"/>
          <ac:spMkLst>
            <pc:docMk/>
            <pc:sldMk cId="379794973" sldId="1832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7:50.341" v="4018" actId="478"/>
          <ac:spMkLst>
            <pc:docMk/>
            <pc:sldMk cId="379794973" sldId="1832"/>
            <ac:spMk id="4" creationId="{43EA091A-2C84-C849-B593-2510D5146256}"/>
          </ac:spMkLst>
        </pc:spChg>
        <pc:spChg chg="add">
          <ac:chgData name="Justin Yoo" userId="72290f8e-9d14-4509-9bdc-6837d2b9e6e4" providerId="ADAL" clId="{7ABDDDA2-406B-7748-8034-A1C5668FCF73}" dt="2019-12-14T13:07:50.669" v="4019"/>
          <ac:spMkLst>
            <pc:docMk/>
            <pc:sldMk cId="379794973" sldId="1832"/>
            <ac:spMk id="5" creationId="{24A5C7B5-54C6-1644-8576-47B590D0EEB2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1:57:37.574" v="6964" actId="20577"/>
        <pc:sldMkLst>
          <pc:docMk/>
          <pc:sldMk cId="3011007822" sldId="1833"/>
        </pc:sldMkLst>
        <pc:spChg chg="mod">
          <ac:chgData name="Justin Yoo" userId="72290f8e-9d14-4509-9bdc-6837d2b9e6e4" providerId="ADAL" clId="{7ABDDDA2-406B-7748-8034-A1C5668FCF73}" dt="2019-12-13T04:06:37.478" v="3356" actId="207"/>
          <ac:spMkLst>
            <pc:docMk/>
            <pc:sldMk cId="3011007822" sldId="1833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7:54.725" v="4020" actId="478"/>
          <ac:spMkLst>
            <pc:docMk/>
            <pc:sldMk cId="3011007822" sldId="1833"/>
            <ac:spMk id="4" creationId="{3767F43D-E022-814C-A298-103E57D9C640}"/>
          </ac:spMkLst>
        </pc:spChg>
        <pc:spChg chg="add">
          <ac:chgData name="Justin Yoo" userId="72290f8e-9d14-4509-9bdc-6837d2b9e6e4" providerId="ADAL" clId="{7ABDDDA2-406B-7748-8034-A1C5668FCF73}" dt="2019-12-14T13:07:55.015" v="4021"/>
          <ac:spMkLst>
            <pc:docMk/>
            <pc:sldMk cId="3011007822" sldId="1833"/>
            <ac:spMk id="5" creationId="{EC39C098-7E53-EE40-B261-7328D719066D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1:59:56.896" v="7055" actId="20577"/>
        <pc:sldMkLst>
          <pc:docMk/>
          <pc:sldMk cId="929787457" sldId="1834"/>
        </pc:sldMkLst>
        <pc:spChg chg="mod">
          <ac:chgData name="Justin Yoo" userId="72290f8e-9d14-4509-9bdc-6837d2b9e6e4" providerId="ADAL" clId="{7ABDDDA2-406B-7748-8034-A1C5668FCF73}" dt="2019-12-19T01:59:06.124" v="6994" actId="207"/>
          <ac:spMkLst>
            <pc:docMk/>
            <pc:sldMk cId="929787457" sldId="1834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7:59.278" v="4022" actId="478"/>
          <ac:spMkLst>
            <pc:docMk/>
            <pc:sldMk cId="929787457" sldId="1834"/>
            <ac:spMk id="4" creationId="{11574E6E-47C5-4E47-ABA9-ABFBFE9FE405}"/>
          </ac:spMkLst>
        </pc:spChg>
        <pc:spChg chg="add">
          <ac:chgData name="Justin Yoo" userId="72290f8e-9d14-4509-9bdc-6837d2b9e6e4" providerId="ADAL" clId="{7ABDDDA2-406B-7748-8034-A1C5668FCF73}" dt="2019-12-14T13:07:59.607" v="4023"/>
          <ac:spMkLst>
            <pc:docMk/>
            <pc:sldMk cId="929787457" sldId="1834"/>
            <ac:spMk id="5" creationId="{945DEE61-78CA-0649-917F-D3960B65FBAA}"/>
          </ac:spMkLst>
        </pc:spChg>
      </pc:sldChg>
      <pc:sldChg chg="modSp add">
        <pc:chgData name="Justin Yoo" userId="72290f8e-9d14-4509-9bdc-6837d2b9e6e4" providerId="ADAL" clId="{7ABDDDA2-406B-7748-8034-A1C5668FCF73}" dt="2019-12-19T02:01:28.943" v="7245" actId="2711"/>
        <pc:sldMkLst>
          <pc:docMk/>
          <pc:sldMk cId="1066082182" sldId="1835"/>
        </pc:sldMkLst>
        <pc:spChg chg="mod">
          <ac:chgData name="Justin Yoo" userId="72290f8e-9d14-4509-9bdc-6837d2b9e6e4" providerId="ADAL" clId="{7ABDDDA2-406B-7748-8034-A1C5668FCF73}" dt="2019-12-13T04:08:52.033" v="3658" actId="20577"/>
          <ac:spMkLst>
            <pc:docMk/>
            <pc:sldMk cId="1066082182" sldId="1835"/>
            <ac:spMk id="2" creationId="{65FE6B96-5374-4941-8BF5-7538988858B1}"/>
          </ac:spMkLst>
        </pc:spChg>
        <pc:spChg chg="mod">
          <ac:chgData name="Justin Yoo" userId="72290f8e-9d14-4509-9bdc-6837d2b9e6e4" providerId="ADAL" clId="{7ABDDDA2-406B-7748-8034-A1C5668FCF73}" dt="2019-12-19T02:01:28.943" v="7245" actId="2711"/>
          <ac:spMkLst>
            <pc:docMk/>
            <pc:sldMk cId="1066082182" sldId="1835"/>
            <ac:spMk id="6" creationId="{AD8D9D9A-C730-4B33-8D28-A9D8B5EBB46B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1:51:07.464" v="6481" actId="20577"/>
        <pc:sldMkLst>
          <pc:docMk/>
          <pc:sldMk cId="2628158554" sldId="1836"/>
        </pc:sldMkLst>
        <pc:spChg chg="mod">
          <ac:chgData name="Justin Yoo" userId="72290f8e-9d14-4509-9bdc-6837d2b9e6e4" providerId="ADAL" clId="{7ABDDDA2-406B-7748-8034-A1C5668FCF73}" dt="2019-12-13T04:15:27.394" v="3687" actId="207"/>
          <ac:spMkLst>
            <pc:docMk/>
            <pc:sldMk cId="2628158554" sldId="1836"/>
            <ac:spMk id="3" creationId="{91859C31-956E-6640-93CB-62844B60D05E}"/>
          </ac:spMkLst>
        </pc:spChg>
        <pc:spChg chg="add del">
          <ac:chgData name="Justin Yoo" userId="72290f8e-9d14-4509-9bdc-6837d2b9e6e4" providerId="ADAL" clId="{7ABDDDA2-406B-7748-8034-A1C5668FCF73}" dt="2019-12-14T13:07:38.257" v="4012" actId="478"/>
          <ac:spMkLst>
            <pc:docMk/>
            <pc:sldMk cId="2628158554" sldId="1836"/>
            <ac:spMk id="4" creationId="{0BB48F57-F3CD-894E-AD88-103F885CA2CF}"/>
          </ac:spMkLst>
        </pc:spChg>
        <pc:spChg chg="add">
          <ac:chgData name="Justin Yoo" userId="72290f8e-9d14-4509-9bdc-6837d2b9e6e4" providerId="ADAL" clId="{7ABDDDA2-406B-7748-8034-A1C5668FCF73}" dt="2019-12-14T13:07:38.581" v="4013"/>
          <ac:spMkLst>
            <pc:docMk/>
            <pc:sldMk cId="2628158554" sldId="1836"/>
            <ac:spMk id="5" creationId="{15C1CEE3-4194-B141-A7E9-B2B3A528B34A}"/>
          </ac:spMkLst>
        </pc:spChg>
      </pc:sldChg>
      <pc:sldChg chg="addSp delSp modSp add delAnim modNotesTx">
        <pc:chgData name="Justin Yoo" userId="72290f8e-9d14-4509-9bdc-6837d2b9e6e4" providerId="ADAL" clId="{7ABDDDA2-406B-7748-8034-A1C5668FCF73}" dt="2019-12-19T02:00:57.721" v="7189" actId="20577"/>
        <pc:sldMkLst>
          <pc:docMk/>
          <pc:sldMk cId="332435612" sldId="1837"/>
        </pc:sldMkLst>
        <pc:spChg chg="mod">
          <ac:chgData name="Justin Yoo" userId="72290f8e-9d14-4509-9bdc-6837d2b9e6e4" providerId="ADAL" clId="{7ABDDDA2-406B-7748-8034-A1C5668FCF73}" dt="2019-12-13T04:17:16.258" v="3766" actId="20577"/>
          <ac:spMkLst>
            <pc:docMk/>
            <pc:sldMk cId="332435612" sldId="1837"/>
            <ac:spMk id="4" creationId="{9DA027F2-2102-1948-B133-B5F24AFBAAAB}"/>
          </ac:spMkLst>
        </pc:spChg>
        <pc:spChg chg="add del">
          <ac:chgData name="Justin Yoo" userId="72290f8e-9d14-4509-9bdc-6837d2b9e6e4" providerId="ADAL" clId="{7ABDDDA2-406B-7748-8034-A1C5668FCF73}" dt="2019-12-14T13:08:12.684" v="4028" actId="478"/>
          <ac:spMkLst>
            <pc:docMk/>
            <pc:sldMk cId="332435612" sldId="1837"/>
            <ac:spMk id="5" creationId="{12750138-A0AA-0943-967B-3EDB2313E65B}"/>
          </ac:spMkLst>
        </pc:spChg>
        <pc:spChg chg="mod">
          <ac:chgData name="Justin Yoo" userId="72290f8e-9d14-4509-9bdc-6837d2b9e6e4" providerId="ADAL" clId="{7ABDDDA2-406B-7748-8034-A1C5668FCF73}" dt="2019-12-16T14:46:54.761" v="4087" actId="20577"/>
          <ac:spMkLst>
            <pc:docMk/>
            <pc:sldMk cId="332435612" sldId="1837"/>
            <ac:spMk id="6" creationId="{16EA94EF-01C3-1344-8193-AE160243008D}"/>
          </ac:spMkLst>
        </pc:spChg>
        <pc:spChg chg="del">
          <ac:chgData name="Justin Yoo" userId="72290f8e-9d14-4509-9bdc-6837d2b9e6e4" providerId="ADAL" clId="{7ABDDDA2-406B-7748-8034-A1C5668FCF73}" dt="2019-12-13T04:21:10.734" v="3790" actId="478"/>
          <ac:spMkLst>
            <pc:docMk/>
            <pc:sldMk cId="332435612" sldId="1837"/>
            <ac:spMk id="7" creationId="{224363BC-695D-3540-BB44-973A1F65511B}"/>
          </ac:spMkLst>
        </pc:spChg>
        <pc:spChg chg="add">
          <ac:chgData name="Justin Yoo" userId="72290f8e-9d14-4509-9bdc-6837d2b9e6e4" providerId="ADAL" clId="{7ABDDDA2-406B-7748-8034-A1C5668FCF73}" dt="2019-12-14T13:08:13.018" v="4029"/>
          <ac:spMkLst>
            <pc:docMk/>
            <pc:sldMk cId="332435612" sldId="1837"/>
            <ac:spMk id="7" creationId="{22688A5A-0EBB-6B4A-BF96-3911B03DDC73}"/>
          </ac:spMkLst>
        </pc:spChg>
        <pc:spChg chg="del">
          <ac:chgData name="Justin Yoo" userId="72290f8e-9d14-4509-9bdc-6837d2b9e6e4" providerId="ADAL" clId="{7ABDDDA2-406B-7748-8034-A1C5668FCF73}" dt="2019-12-13T04:21:10.734" v="3790" actId="478"/>
          <ac:spMkLst>
            <pc:docMk/>
            <pc:sldMk cId="332435612" sldId="1837"/>
            <ac:spMk id="8" creationId="{62515946-66B4-DF4A-8487-999E480F79F1}"/>
          </ac:spMkLst>
        </pc:spChg>
        <pc:spChg chg="mod">
          <ac:chgData name="Justin Yoo" userId="72290f8e-9d14-4509-9bdc-6837d2b9e6e4" providerId="ADAL" clId="{7ABDDDA2-406B-7748-8034-A1C5668FCF73}" dt="2019-12-16T14:46:49.098" v="4076" actId="2711"/>
          <ac:spMkLst>
            <pc:docMk/>
            <pc:sldMk cId="332435612" sldId="1837"/>
            <ac:spMk id="9" creationId="{3E684342-587C-A646-9A8C-FD64755EEEE9}"/>
          </ac:spMkLst>
        </pc:spChg>
      </pc:sldChg>
      <pc:sldChg chg="addSp delSp modSp add modAnim modNotesTx">
        <pc:chgData name="Justin Yoo" userId="72290f8e-9d14-4509-9bdc-6837d2b9e6e4" providerId="ADAL" clId="{7ABDDDA2-406B-7748-8034-A1C5668FCF73}" dt="2019-12-19T02:00:45.152" v="7129" actId="20577"/>
        <pc:sldMkLst>
          <pc:docMk/>
          <pc:sldMk cId="3670624897" sldId="1838"/>
        </pc:sldMkLst>
        <pc:spChg chg="mod">
          <ac:chgData name="Justin Yoo" userId="72290f8e-9d14-4509-9bdc-6837d2b9e6e4" providerId="ADAL" clId="{7ABDDDA2-406B-7748-8034-A1C5668FCF73}" dt="2019-12-13T04:17:08.676" v="3758" actId="20577"/>
          <ac:spMkLst>
            <pc:docMk/>
            <pc:sldMk cId="3670624897" sldId="1838"/>
            <ac:spMk id="4" creationId="{31290AA0-2D7C-1D49-B6DF-6A24DD9A57A1}"/>
          </ac:spMkLst>
        </pc:spChg>
        <pc:spChg chg="mod">
          <ac:chgData name="Justin Yoo" userId="72290f8e-9d14-4509-9bdc-6837d2b9e6e4" providerId="ADAL" clId="{7ABDDDA2-406B-7748-8034-A1C5668FCF73}" dt="2019-12-16T14:46:43.595" v="4075" actId="2711"/>
          <ac:spMkLst>
            <pc:docMk/>
            <pc:sldMk cId="3670624897" sldId="1838"/>
            <ac:spMk id="5" creationId="{19FC8647-E609-174F-94D6-143B355D5372}"/>
          </ac:spMkLst>
        </pc:spChg>
        <pc:spChg chg="mod">
          <ac:chgData name="Justin Yoo" userId="72290f8e-9d14-4509-9bdc-6837d2b9e6e4" providerId="ADAL" clId="{7ABDDDA2-406B-7748-8034-A1C5668FCF73}" dt="2019-12-16T14:46:43.595" v="4075" actId="2711"/>
          <ac:spMkLst>
            <pc:docMk/>
            <pc:sldMk cId="3670624897" sldId="1838"/>
            <ac:spMk id="7" creationId="{5E7564B9-C41D-D642-9BA8-126F8DA0456A}"/>
          </ac:spMkLst>
        </pc:spChg>
        <pc:spChg chg="mod">
          <ac:chgData name="Justin Yoo" userId="72290f8e-9d14-4509-9bdc-6837d2b9e6e4" providerId="ADAL" clId="{7ABDDDA2-406B-7748-8034-A1C5668FCF73}" dt="2019-12-19T01:52:02.996" v="6518" actId="20577"/>
          <ac:spMkLst>
            <pc:docMk/>
            <pc:sldMk cId="3670624897" sldId="1838"/>
            <ac:spMk id="8" creationId="{58FF2928-B59F-5A49-BCA5-EDA91D603D73}"/>
          </ac:spMkLst>
        </pc:spChg>
        <pc:spChg chg="mod">
          <ac:chgData name="Justin Yoo" userId="72290f8e-9d14-4509-9bdc-6837d2b9e6e4" providerId="ADAL" clId="{7ABDDDA2-406B-7748-8034-A1C5668FCF73}" dt="2019-12-16T14:46:43.595" v="4075" actId="2711"/>
          <ac:spMkLst>
            <pc:docMk/>
            <pc:sldMk cId="3670624897" sldId="1838"/>
            <ac:spMk id="9" creationId="{AF8F2E86-76BD-984E-9471-CCB9F8ED6C1B}"/>
          </ac:spMkLst>
        </pc:spChg>
        <pc:spChg chg="add del">
          <ac:chgData name="Justin Yoo" userId="72290f8e-9d14-4509-9bdc-6837d2b9e6e4" providerId="ADAL" clId="{7ABDDDA2-406B-7748-8034-A1C5668FCF73}" dt="2019-12-14T13:08:08.226" v="4026" actId="478"/>
          <ac:spMkLst>
            <pc:docMk/>
            <pc:sldMk cId="3670624897" sldId="1838"/>
            <ac:spMk id="10" creationId="{B017B515-6B51-7648-BEF3-C245F550FADE}"/>
          </ac:spMkLst>
        </pc:spChg>
        <pc:spChg chg="add">
          <ac:chgData name="Justin Yoo" userId="72290f8e-9d14-4509-9bdc-6837d2b9e6e4" providerId="ADAL" clId="{7ABDDDA2-406B-7748-8034-A1C5668FCF73}" dt="2019-12-14T13:08:08.591" v="4027"/>
          <ac:spMkLst>
            <pc:docMk/>
            <pc:sldMk cId="3670624897" sldId="1838"/>
            <ac:spMk id="11" creationId="{073B2FD9-436F-C54A-B4F1-4E9C4AE8118C}"/>
          </ac:spMkLst>
        </pc:spChg>
      </pc:sldChg>
      <pc:sldChg chg="new del">
        <pc:chgData name="Justin Yoo" userId="72290f8e-9d14-4509-9bdc-6837d2b9e6e4" providerId="ADAL" clId="{7ABDDDA2-406B-7748-8034-A1C5668FCF73}" dt="2019-12-13T04:23:13.746" v="3795" actId="2696"/>
        <pc:sldMkLst>
          <pc:docMk/>
          <pc:sldMk cId="2021711265" sldId="1839"/>
        </pc:sldMkLst>
      </pc:sldChg>
      <pc:sldChg chg="addSp delSp modSp add modAnim modNotesTx">
        <pc:chgData name="Justin Yoo" userId="72290f8e-9d14-4509-9bdc-6837d2b9e6e4" providerId="ADAL" clId="{7ABDDDA2-406B-7748-8034-A1C5668FCF73}" dt="2019-12-19T00:32:24.670" v="5700"/>
        <pc:sldMkLst>
          <pc:docMk/>
          <pc:sldMk cId="3090851627" sldId="1839"/>
        </pc:sldMkLst>
        <pc:spChg chg="mod">
          <ac:chgData name="Justin Yoo" userId="72290f8e-9d14-4509-9bdc-6837d2b9e6e4" providerId="ADAL" clId="{7ABDDDA2-406B-7748-8034-A1C5668FCF73}" dt="2019-12-13T04:28:41.760" v="3863" actId="20577"/>
          <ac:spMkLst>
            <pc:docMk/>
            <pc:sldMk cId="3090851627" sldId="1839"/>
            <ac:spMk id="4" creationId="{9DA027F2-2102-1948-B133-B5F24AFBAAAB}"/>
          </ac:spMkLst>
        </pc:spChg>
        <pc:spChg chg="mod">
          <ac:chgData name="Justin Yoo" userId="72290f8e-9d14-4509-9bdc-6837d2b9e6e4" providerId="ADAL" clId="{7ABDDDA2-406B-7748-8034-A1C5668FCF73}" dt="2019-12-16T14:44:44.216" v="4066" actId="2711"/>
          <ac:spMkLst>
            <pc:docMk/>
            <pc:sldMk cId="3090851627" sldId="1839"/>
            <ac:spMk id="6" creationId="{16EA94EF-01C3-1344-8193-AE160243008D}"/>
          </ac:spMkLst>
        </pc:spChg>
        <pc:spChg chg="mod">
          <ac:chgData name="Justin Yoo" userId="72290f8e-9d14-4509-9bdc-6837d2b9e6e4" providerId="ADAL" clId="{7ABDDDA2-406B-7748-8034-A1C5668FCF73}" dt="2019-12-16T14:44:44.216" v="4066" actId="2711"/>
          <ac:spMkLst>
            <pc:docMk/>
            <pc:sldMk cId="3090851627" sldId="1839"/>
            <ac:spMk id="7" creationId="{224363BC-695D-3540-BB44-973A1F65511B}"/>
          </ac:spMkLst>
        </pc:spChg>
        <pc:spChg chg="mod">
          <ac:chgData name="Justin Yoo" userId="72290f8e-9d14-4509-9bdc-6837d2b9e6e4" providerId="ADAL" clId="{7ABDDDA2-406B-7748-8034-A1C5668FCF73}" dt="2019-12-19T00:32:21.528" v="5699" actId="555"/>
          <ac:spMkLst>
            <pc:docMk/>
            <pc:sldMk cId="3090851627" sldId="1839"/>
            <ac:spMk id="8" creationId="{62515946-66B4-DF4A-8487-999E480F79F1}"/>
          </ac:spMkLst>
        </pc:spChg>
        <pc:spChg chg="mod">
          <ac:chgData name="Justin Yoo" userId="72290f8e-9d14-4509-9bdc-6837d2b9e6e4" providerId="ADAL" clId="{7ABDDDA2-406B-7748-8034-A1C5668FCF73}" dt="2019-12-16T14:44:44.216" v="4066" actId="2711"/>
          <ac:spMkLst>
            <pc:docMk/>
            <pc:sldMk cId="3090851627" sldId="1839"/>
            <ac:spMk id="9" creationId="{3E684342-587C-A646-9A8C-FD64755EEEE9}"/>
          </ac:spMkLst>
        </pc:spChg>
        <pc:spChg chg="add del mod">
          <ac:chgData name="Justin Yoo" userId="72290f8e-9d14-4509-9bdc-6837d2b9e6e4" providerId="ADAL" clId="{7ABDDDA2-406B-7748-8034-A1C5668FCF73}" dt="2019-12-19T00:31:05.468" v="5680"/>
          <ac:spMkLst>
            <pc:docMk/>
            <pc:sldMk cId="3090851627" sldId="1839"/>
            <ac:spMk id="10" creationId="{2D44159D-2CCB-DB47-A551-3AEB42B3A72C}"/>
          </ac:spMkLst>
        </pc:spChg>
        <pc:spChg chg="add del mod">
          <ac:chgData name="Justin Yoo" userId="72290f8e-9d14-4509-9bdc-6837d2b9e6e4" providerId="ADAL" clId="{7ABDDDA2-406B-7748-8034-A1C5668FCF73}" dt="2019-12-14T13:06:27.914" v="3980" actId="478"/>
          <ac:spMkLst>
            <pc:docMk/>
            <pc:sldMk cId="3090851627" sldId="1839"/>
            <ac:spMk id="10" creationId="{E664D033-C16E-B446-88F2-F5CBA6D1C09F}"/>
          </ac:spMkLst>
        </pc:spChg>
        <pc:spChg chg="add">
          <ac:chgData name="Justin Yoo" userId="72290f8e-9d14-4509-9bdc-6837d2b9e6e4" providerId="ADAL" clId="{7ABDDDA2-406B-7748-8034-A1C5668FCF73}" dt="2019-12-14T13:06:28.281" v="3981"/>
          <ac:spMkLst>
            <pc:docMk/>
            <pc:sldMk cId="3090851627" sldId="1839"/>
            <ac:spMk id="11" creationId="{4CB04043-6BD1-BB42-AF56-8237F5F62CC2}"/>
          </ac:spMkLst>
        </pc:spChg>
        <pc:spChg chg="add del mod">
          <ac:chgData name="Justin Yoo" userId="72290f8e-9d14-4509-9bdc-6837d2b9e6e4" providerId="ADAL" clId="{7ABDDDA2-406B-7748-8034-A1C5668FCF73}" dt="2019-12-19T00:32:24.670" v="5700"/>
          <ac:spMkLst>
            <pc:docMk/>
            <pc:sldMk cId="3090851627" sldId="1839"/>
            <ac:spMk id="12" creationId="{47DD0A50-A4F5-B343-A0E1-3F7C5427CEF7}"/>
          </ac:spMkLst>
        </pc:spChg>
      </pc:sldChg>
      <pc:sldChg chg="addSp delSp modSp new mod modClrScheme chgLayout modNotesTx">
        <pc:chgData name="Justin Yoo" userId="72290f8e-9d14-4509-9bdc-6837d2b9e6e4" providerId="ADAL" clId="{7ABDDDA2-406B-7748-8034-A1C5668FCF73}" dt="2019-12-19T01:52:41.104" v="6677" actId="20577"/>
        <pc:sldMkLst>
          <pc:docMk/>
          <pc:sldMk cId="1132595248" sldId="1840"/>
        </pc:sldMkLst>
        <pc:spChg chg="del">
          <ac:chgData name="Justin Yoo" userId="72290f8e-9d14-4509-9bdc-6837d2b9e6e4" providerId="ADAL" clId="{7ABDDDA2-406B-7748-8034-A1C5668FCF73}" dt="2019-12-16T14:23:47.929" v="4031" actId="700"/>
          <ac:spMkLst>
            <pc:docMk/>
            <pc:sldMk cId="1132595248" sldId="1840"/>
            <ac:spMk id="2" creationId="{CA9BDF90-297E-A144-B336-F347893F8037}"/>
          </ac:spMkLst>
        </pc:spChg>
        <pc:spChg chg="add mod ord">
          <ac:chgData name="Justin Yoo" userId="72290f8e-9d14-4509-9bdc-6837d2b9e6e4" providerId="ADAL" clId="{7ABDDDA2-406B-7748-8034-A1C5668FCF73}" dt="2019-12-16T14:24:30.852" v="4058" actId="20577"/>
          <ac:spMkLst>
            <pc:docMk/>
            <pc:sldMk cId="1132595248" sldId="1840"/>
            <ac:spMk id="3" creationId="{12E8A1EF-4E00-0145-BAA0-07532EC21A44}"/>
          </ac:spMkLst>
        </pc:spChg>
        <pc:picChg chg="add mod">
          <ac:chgData name="Justin Yoo" userId="72290f8e-9d14-4509-9bdc-6837d2b9e6e4" providerId="ADAL" clId="{7ABDDDA2-406B-7748-8034-A1C5668FCF73}" dt="2019-12-16T14:24:44.856" v="4061" actId="1076"/>
          <ac:picMkLst>
            <pc:docMk/>
            <pc:sldMk cId="1132595248" sldId="1840"/>
            <ac:picMk id="1026" creationId="{4DC7047A-20A7-4A4D-80B3-7BCDC40100FA}"/>
          </ac:picMkLst>
        </pc:picChg>
      </pc:sldChg>
      <pc:sldChg chg="delSp modSp add del">
        <pc:chgData name="Justin Yoo" userId="72290f8e-9d14-4509-9bdc-6837d2b9e6e4" providerId="ADAL" clId="{7ABDDDA2-406B-7748-8034-A1C5668FCF73}" dt="2019-12-17T16:51:41.685" v="4291" actId="2696"/>
        <pc:sldMkLst>
          <pc:docMk/>
          <pc:sldMk cId="2172139617" sldId="1841"/>
        </pc:sldMkLst>
        <pc:spChg chg="mod">
          <ac:chgData name="Justin Yoo" userId="72290f8e-9d14-4509-9bdc-6837d2b9e6e4" providerId="ADAL" clId="{7ABDDDA2-406B-7748-8034-A1C5668FCF73}" dt="2019-12-17T16:46:42.605" v="4152" actId="20577"/>
          <ac:spMkLst>
            <pc:docMk/>
            <pc:sldMk cId="2172139617" sldId="1841"/>
            <ac:spMk id="6" creationId="{16EA94EF-01C3-1344-8193-AE160243008D}"/>
          </ac:spMkLst>
        </pc:spChg>
        <pc:spChg chg="del">
          <ac:chgData name="Justin Yoo" userId="72290f8e-9d14-4509-9bdc-6837d2b9e6e4" providerId="ADAL" clId="{7ABDDDA2-406B-7748-8034-A1C5668FCF73}" dt="2019-12-17T16:46:47.079" v="4153" actId="478"/>
          <ac:spMkLst>
            <pc:docMk/>
            <pc:sldMk cId="2172139617" sldId="1841"/>
            <ac:spMk id="7" creationId="{224363BC-695D-3540-BB44-973A1F65511B}"/>
          </ac:spMkLst>
        </pc:spChg>
        <pc:spChg chg="del">
          <ac:chgData name="Justin Yoo" userId="72290f8e-9d14-4509-9bdc-6837d2b9e6e4" providerId="ADAL" clId="{7ABDDDA2-406B-7748-8034-A1C5668FCF73}" dt="2019-12-17T16:46:47.079" v="4153" actId="478"/>
          <ac:spMkLst>
            <pc:docMk/>
            <pc:sldMk cId="2172139617" sldId="1841"/>
            <ac:spMk id="8" creationId="{62515946-66B4-DF4A-8487-999E480F79F1}"/>
          </ac:spMkLst>
        </pc:spChg>
        <pc:spChg chg="mod">
          <ac:chgData name="Justin Yoo" userId="72290f8e-9d14-4509-9bdc-6837d2b9e6e4" providerId="ADAL" clId="{7ABDDDA2-406B-7748-8034-A1C5668FCF73}" dt="2019-12-17T16:46:33.758" v="4125" actId="20577"/>
          <ac:spMkLst>
            <pc:docMk/>
            <pc:sldMk cId="2172139617" sldId="1841"/>
            <ac:spMk id="9" creationId="{3E684342-587C-A646-9A8C-FD64755EEEE9}"/>
          </ac:spMkLst>
        </pc:spChg>
      </pc:sldChg>
      <pc:sldChg chg="addSp modSp add modAnim modNotesTx">
        <pc:chgData name="Justin Yoo" userId="72290f8e-9d14-4509-9bdc-6837d2b9e6e4" providerId="ADAL" clId="{7ABDDDA2-406B-7748-8034-A1C5668FCF73}" dt="2019-12-19T01:58:05.391" v="6971" actId="20577"/>
        <pc:sldMkLst>
          <pc:docMk/>
          <pc:sldMk cId="3520613204" sldId="1842"/>
        </pc:sldMkLst>
        <pc:spChg chg="mod">
          <ac:chgData name="Justin Yoo" userId="72290f8e-9d14-4509-9bdc-6837d2b9e6e4" providerId="ADAL" clId="{7ABDDDA2-406B-7748-8034-A1C5668FCF73}" dt="2019-12-17T16:51:48.009" v="4298" actId="20577"/>
          <ac:spMkLst>
            <pc:docMk/>
            <pc:sldMk cId="3520613204" sldId="1842"/>
            <ac:spMk id="4" creationId="{9DA027F2-2102-1948-B133-B5F24AFBAAAB}"/>
          </ac:spMkLst>
        </pc:spChg>
        <pc:spChg chg="add mod">
          <ac:chgData name="Justin Yoo" userId="72290f8e-9d14-4509-9bdc-6837d2b9e6e4" providerId="ADAL" clId="{7ABDDDA2-406B-7748-8034-A1C5668FCF73}" dt="2019-12-17T22:50:27.831" v="5177" actId="20577"/>
          <ac:spMkLst>
            <pc:docMk/>
            <pc:sldMk cId="3520613204" sldId="1842"/>
            <ac:spMk id="12" creationId="{0D3A5518-2E9A-3B4F-8E40-ABE00A905162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19T02:01:17.830" v="7244" actId="20577"/>
        <pc:sldMkLst>
          <pc:docMk/>
          <pc:sldMk cId="477560775" sldId="1843"/>
        </pc:sldMkLst>
        <pc:spChg chg="mod">
          <ac:chgData name="Justin Yoo" userId="72290f8e-9d14-4509-9bdc-6837d2b9e6e4" providerId="ADAL" clId="{7ABDDDA2-406B-7748-8034-A1C5668FCF73}" dt="2019-12-17T16:54:40.589" v="4330" actId="20577"/>
          <ac:spMkLst>
            <pc:docMk/>
            <pc:sldMk cId="477560775" sldId="1843"/>
            <ac:spMk id="2" creationId="{B4EF62EF-0534-4B4C-AF70-F975C9D63B4B}"/>
          </ac:spMkLst>
        </pc:spChg>
        <pc:spChg chg="add mod">
          <ac:chgData name="Justin Yoo" userId="72290f8e-9d14-4509-9bdc-6837d2b9e6e4" providerId="ADAL" clId="{7ABDDDA2-406B-7748-8034-A1C5668FCF73}" dt="2019-12-17T17:01:35.056" v="4363" actId="2711"/>
          <ac:spMkLst>
            <pc:docMk/>
            <pc:sldMk cId="477560775" sldId="1843"/>
            <ac:spMk id="4" creationId="{5001E0A1-2275-624D-8A16-CE0F54A63EF8}"/>
          </ac:spMkLst>
        </pc:spChg>
        <pc:picChg chg="add mod">
          <ac:chgData name="Justin Yoo" userId="72290f8e-9d14-4509-9bdc-6837d2b9e6e4" providerId="ADAL" clId="{7ABDDDA2-406B-7748-8034-A1C5668FCF73}" dt="2019-12-17T17:01:01.798" v="4362" actId="12788"/>
          <ac:picMkLst>
            <pc:docMk/>
            <pc:sldMk cId="477560775" sldId="1843"/>
            <ac:picMk id="7" creationId="{A436D508-5766-2240-BA21-0858F37D81A6}"/>
          </ac:picMkLst>
        </pc:picChg>
        <pc:picChg chg="del">
          <ac:chgData name="Justin Yoo" userId="72290f8e-9d14-4509-9bdc-6837d2b9e6e4" providerId="ADAL" clId="{7ABDDDA2-406B-7748-8034-A1C5668FCF73}" dt="2019-12-17T16:54:27.453" v="4306" actId="478"/>
          <ac:picMkLst>
            <pc:docMk/>
            <pc:sldMk cId="477560775" sldId="1843"/>
            <ac:picMk id="9" creationId="{6AE52F68-55C5-D740-A6E7-ADC3E810DC1C}"/>
          </ac:picMkLst>
        </pc:picChg>
      </pc:sldChg>
      <pc:sldChg chg="new del">
        <pc:chgData name="Justin Yoo" userId="72290f8e-9d14-4509-9bdc-6837d2b9e6e4" providerId="ADAL" clId="{7ABDDDA2-406B-7748-8034-A1C5668FCF73}" dt="2019-12-17T17:02:19.887" v="4365" actId="680"/>
        <pc:sldMkLst>
          <pc:docMk/>
          <pc:sldMk cId="1129825869" sldId="1844"/>
        </pc:sldMkLst>
      </pc:sldChg>
      <pc:sldChg chg="addSp modSp new del modNotesTx">
        <pc:chgData name="Justin Yoo" userId="72290f8e-9d14-4509-9bdc-6837d2b9e6e4" providerId="ADAL" clId="{7ABDDDA2-406B-7748-8034-A1C5668FCF73}" dt="2019-12-20T05:15:40.821" v="7427" actId="2696"/>
        <pc:sldMkLst>
          <pc:docMk/>
          <pc:sldMk cId="3322508263" sldId="1844"/>
        </pc:sldMkLst>
        <pc:spChg chg="mod">
          <ac:chgData name="Justin Yoo" userId="72290f8e-9d14-4509-9bdc-6837d2b9e6e4" providerId="ADAL" clId="{7ABDDDA2-406B-7748-8034-A1C5668FCF73}" dt="2019-12-17T22:51:09.683" v="5223" actId="20577"/>
          <ac:spMkLst>
            <pc:docMk/>
            <pc:sldMk cId="3322508263" sldId="1844"/>
            <ac:spMk id="2" creationId="{12DE19F3-404D-F844-B71D-CFC4AA92BE12}"/>
          </ac:spMkLst>
        </pc:spChg>
        <pc:spChg chg="add mod">
          <ac:chgData name="Justin Yoo" userId="72290f8e-9d14-4509-9bdc-6837d2b9e6e4" providerId="ADAL" clId="{7ABDDDA2-406B-7748-8034-A1C5668FCF73}" dt="2019-12-17T22:51:55.082" v="5244" actId="20577"/>
          <ac:spMkLst>
            <pc:docMk/>
            <pc:sldMk cId="3322508263" sldId="1844"/>
            <ac:spMk id="3" creationId="{D817C098-6D78-394B-B52C-3A109FCAC86E}"/>
          </ac:spMkLst>
        </pc:spChg>
      </pc:sldChg>
      <pc:sldChg chg="modSp add modNotesTx">
        <pc:chgData name="Justin Yoo" userId="72290f8e-9d14-4509-9bdc-6837d2b9e6e4" providerId="ADAL" clId="{7ABDDDA2-406B-7748-8034-A1C5668FCF73}" dt="2019-12-19T02:00:06.124" v="7094" actId="20577"/>
        <pc:sldMkLst>
          <pc:docMk/>
          <pc:sldMk cId="2305285180" sldId="1845"/>
        </pc:sldMkLst>
        <pc:spChg chg="mod">
          <ac:chgData name="Justin Yoo" userId="72290f8e-9d14-4509-9bdc-6837d2b9e6e4" providerId="ADAL" clId="{7ABDDDA2-406B-7748-8034-A1C5668FCF73}" dt="2019-12-19T01:59:27.777" v="6997" actId="207"/>
          <ac:spMkLst>
            <pc:docMk/>
            <pc:sldMk cId="2305285180" sldId="1845"/>
            <ac:spMk id="3" creationId="{91859C31-956E-6640-93CB-62844B60D05E}"/>
          </ac:spMkLst>
        </pc:spChg>
      </pc:sldChg>
      <pc:sldChg chg="addSp delSp modSp add modNotesTx">
        <pc:chgData name="Justin Yoo" userId="72290f8e-9d14-4509-9bdc-6837d2b9e6e4" providerId="ADAL" clId="{7ABDDDA2-406B-7748-8034-A1C5668FCF73}" dt="2019-12-20T05:15:20.855" v="7426" actId="1076"/>
        <pc:sldMkLst>
          <pc:docMk/>
          <pc:sldMk cId="1459974807" sldId="1846"/>
        </pc:sldMkLst>
        <pc:spChg chg="mod">
          <ac:chgData name="Justin Yoo" userId="72290f8e-9d14-4509-9bdc-6837d2b9e6e4" providerId="ADAL" clId="{7ABDDDA2-406B-7748-8034-A1C5668FCF73}" dt="2019-12-20T05:15:17.831" v="7425" actId="12788"/>
          <ac:spMkLst>
            <pc:docMk/>
            <pc:sldMk cId="1459974807" sldId="1846"/>
            <ac:spMk id="4" creationId="{5001E0A1-2275-624D-8A16-CE0F54A63EF8}"/>
          </ac:spMkLst>
        </pc:spChg>
        <pc:spChg chg="add del mod">
          <ac:chgData name="Justin Yoo" userId="72290f8e-9d14-4509-9bdc-6837d2b9e6e4" providerId="ADAL" clId="{7ABDDDA2-406B-7748-8034-A1C5668FCF73}" dt="2019-12-20T01:17:27.120" v="7322"/>
          <ac:spMkLst>
            <pc:docMk/>
            <pc:sldMk cId="1459974807" sldId="1846"/>
            <ac:spMk id="9" creationId="{0BBBDA12-96D7-4946-B065-AADA1CC85EA8}"/>
          </ac:spMkLst>
        </pc:spChg>
        <pc:picChg chg="add del mod">
          <ac:chgData name="Justin Yoo" userId="72290f8e-9d14-4509-9bdc-6837d2b9e6e4" providerId="ADAL" clId="{7ABDDDA2-406B-7748-8034-A1C5668FCF73}" dt="2019-12-20T05:15:01.685" v="7419" actId="478"/>
          <ac:picMkLst>
            <pc:docMk/>
            <pc:sldMk cId="1459974807" sldId="1846"/>
            <ac:picMk id="5" creationId="{4D659CC8-BE44-A246-8E7E-9F52EDF0F699}"/>
          </ac:picMkLst>
        </pc:picChg>
        <pc:picChg chg="del">
          <ac:chgData name="Justin Yoo" userId="72290f8e-9d14-4509-9bdc-6837d2b9e6e4" providerId="ADAL" clId="{7ABDDDA2-406B-7748-8034-A1C5668FCF73}" dt="2019-12-20T01:15:53.334" v="7309" actId="478"/>
          <ac:picMkLst>
            <pc:docMk/>
            <pc:sldMk cId="1459974807" sldId="1846"/>
            <ac:picMk id="7" creationId="{A436D508-5766-2240-BA21-0858F37D81A6}"/>
          </ac:picMkLst>
        </pc:picChg>
        <pc:picChg chg="add mod">
          <ac:chgData name="Justin Yoo" userId="72290f8e-9d14-4509-9bdc-6837d2b9e6e4" providerId="ADAL" clId="{7ABDDDA2-406B-7748-8034-A1C5668FCF73}" dt="2019-12-20T05:15:20.855" v="7426" actId="1076"/>
          <ac:picMkLst>
            <pc:docMk/>
            <pc:sldMk cId="1459974807" sldId="1846"/>
            <ac:picMk id="11" creationId="{62E8DAE1-B364-474C-9888-5FD1DA5E9188}"/>
          </ac:picMkLst>
        </pc:picChg>
      </pc:sldChg>
      <pc:sldChg chg="modSp add del">
        <pc:chgData name="Justin Yoo" userId="72290f8e-9d14-4509-9bdc-6837d2b9e6e4" providerId="ADAL" clId="{7ABDDDA2-406B-7748-8034-A1C5668FCF73}" dt="2019-12-20T01:15:42.720" v="7307" actId="2696"/>
        <pc:sldMkLst>
          <pc:docMk/>
          <pc:sldMk cId="3407909167" sldId="1846"/>
        </pc:sldMkLst>
        <pc:spChg chg="mod">
          <ac:chgData name="Justin Yoo" userId="72290f8e-9d14-4509-9bdc-6837d2b9e6e4" providerId="ADAL" clId="{7ABDDDA2-406B-7748-8034-A1C5668FCF73}" dt="2019-12-20T01:08:28.414" v="7298" actId="20577"/>
          <ac:spMkLst>
            <pc:docMk/>
            <pc:sldMk cId="3407909167" sldId="1846"/>
            <ac:spMk id="2" creationId="{B4EF62EF-0534-4B4C-AF70-F975C9D63B4B}"/>
          </ac:spMkLst>
        </pc:spChg>
        <pc:spChg chg="mod">
          <ac:chgData name="Justin Yoo" userId="72290f8e-9d14-4509-9bdc-6837d2b9e6e4" providerId="ADAL" clId="{7ABDDDA2-406B-7748-8034-A1C5668FCF73}" dt="2019-12-20T01:14:26.863" v="7306" actId="20577"/>
          <ac:spMkLst>
            <pc:docMk/>
            <pc:sldMk cId="3407909167" sldId="1846"/>
            <ac:spMk id="4" creationId="{5001E0A1-2275-624D-8A16-CE0F54A63EF8}"/>
          </ac:spMkLst>
        </pc:spChg>
      </pc:sldChg>
      <pc:sldChg chg="addSp delSp modSp add">
        <pc:chgData name="Justin Yoo" userId="72290f8e-9d14-4509-9bdc-6837d2b9e6e4" providerId="ADAL" clId="{7ABDDDA2-406B-7748-8034-A1C5668FCF73}" dt="2019-12-20T05:13:42.510" v="7418" actId="1076"/>
        <pc:sldMkLst>
          <pc:docMk/>
          <pc:sldMk cId="3359797577" sldId="1847"/>
        </pc:sldMkLst>
        <pc:spChg chg="mod">
          <ac:chgData name="Justin Yoo" userId="72290f8e-9d14-4509-9bdc-6837d2b9e6e4" providerId="ADAL" clId="{7ABDDDA2-406B-7748-8034-A1C5668FCF73}" dt="2019-12-20T05:10:13.106" v="7360" actId="20577"/>
          <ac:spMkLst>
            <pc:docMk/>
            <pc:sldMk cId="3359797577" sldId="1847"/>
            <ac:spMk id="2" creationId="{B4EF62EF-0534-4B4C-AF70-F975C9D63B4B}"/>
          </ac:spMkLst>
        </pc:spChg>
        <pc:spChg chg="mod">
          <ac:chgData name="Justin Yoo" userId="72290f8e-9d14-4509-9bdc-6837d2b9e6e4" providerId="ADAL" clId="{7ABDDDA2-406B-7748-8034-A1C5668FCF73}" dt="2019-12-20T05:13:38.826" v="7417" actId="12788"/>
          <ac:spMkLst>
            <pc:docMk/>
            <pc:sldMk cId="3359797577" sldId="1847"/>
            <ac:spMk id="4" creationId="{5001E0A1-2275-624D-8A16-CE0F54A63EF8}"/>
          </ac:spMkLst>
        </pc:spChg>
        <pc:picChg chg="del">
          <ac:chgData name="Justin Yoo" userId="72290f8e-9d14-4509-9bdc-6837d2b9e6e4" providerId="ADAL" clId="{7ABDDDA2-406B-7748-8034-A1C5668FCF73}" dt="2019-12-20T05:11:08.323" v="7411" actId="478"/>
          <ac:picMkLst>
            <pc:docMk/>
            <pc:sldMk cId="3359797577" sldId="1847"/>
            <ac:picMk id="5" creationId="{4D659CC8-BE44-A246-8E7E-9F52EDF0F699}"/>
          </ac:picMkLst>
        </pc:picChg>
        <pc:picChg chg="add mod">
          <ac:chgData name="Justin Yoo" userId="72290f8e-9d14-4509-9bdc-6837d2b9e6e4" providerId="ADAL" clId="{7ABDDDA2-406B-7748-8034-A1C5668FCF73}" dt="2019-12-20T05:13:42.510" v="7418" actId="1076"/>
          <ac:picMkLst>
            <pc:docMk/>
            <pc:sldMk cId="3359797577" sldId="1847"/>
            <ac:picMk id="7" creationId="{695A6983-A594-CF4C-8B2E-EB458A02117A}"/>
          </ac:picMkLst>
        </pc:picChg>
      </pc:sldChg>
      <pc:sldMasterChg chg="modSp modSldLayout">
        <pc:chgData name="Justin Yoo" userId="72290f8e-9d14-4509-9bdc-6837d2b9e6e4" providerId="ADAL" clId="{7ABDDDA2-406B-7748-8034-A1C5668FCF73}" dt="2019-12-16T14:43:38.682" v="4062" actId="2711"/>
        <pc:sldMasterMkLst>
          <pc:docMk/>
          <pc:sldMasterMk cId="2005544715" sldId="2147484495"/>
        </pc:sldMasterMkLst>
        <pc:spChg chg="mod">
          <ac:chgData name="Justin Yoo" userId="72290f8e-9d14-4509-9bdc-6837d2b9e6e4" providerId="ADAL" clId="{7ABDDDA2-406B-7748-8034-A1C5668FCF73}" dt="2019-12-16T14:43:38.682" v="4062" actId="2711"/>
          <ac:spMkLst>
            <pc:docMk/>
            <pc:sldMasterMk cId="2005544715" sldId="2147484495"/>
            <ac:spMk id="2" creationId="{00000000-0000-0000-0000-000000000000}"/>
          </ac:spMkLst>
        </pc:spChg>
        <pc:spChg chg="mod">
          <ac:chgData name="Justin Yoo" userId="72290f8e-9d14-4509-9bdc-6837d2b9e6e4" providerId="ADAL" clId="{7ABDDDA2-406B-7748-8034-A1C5668FCF73}" dt="2019-12-16T14:43:38.682" v="4062" actId="2711"/>
          <ac:spMkLst>
            <pc:docMk/>
            <pc:sldMasterMk cId="2005544715" sldId="2147484495"/>
            <ac:spMk id="4" creationId="{00000000-0000-0000-0000-000000000000}"/>
          </ac:spMkLst>
        </pc:spChg>
        <pc:sldLayoutChg chg="addSp delSp modSp">
          <pc:chgData name="Justin Yoo" userId="72290f8e-9d14-4509-9bdc-6837d2b9e6e4" providerId="ADAL" clId="{7ABDDDA2-406B-7748-8034-A1C5668FCF73}" dt="2019-12-13T01:54:37.499" v="629"/>
          <pc:sldLayoutMkLst>
            <pc:docMk/>
            <pc:sldMasterMk cId="2005544715" sldId="2147484495"/>
            <pc:sldLayoutMk cId="16294779" sldId="2147484519"/>
          </pc:sldLayoutMkLst>
          <pc:picChg chg="add del mod">
            <ac:chgData name="Justin Yoo" userId="72290f8e-9d14-4509-9bdc-6837d2b9e6e4" providerId="ADAL" clId="{7ABDDDA2-406B-7748-8034-A1C5668FCF73}" dt="2019-12-13T01:54:37.499" v="629"/>
            <ac:picMkLst>
              <pc:docMk/>
              <pc:sldMasterMk cId="2005544715" sldId="2147484495"/>
              <pc:sldLayoutMk cId="16294779" sldId="2147484519"/>
              <ac:picMk id="6" creationId="{CC12F499-3FB3-E14C-8951-C5C6E4F6FA48}"/>
            </ac:picMkLst>
          </pc:picChg>
        </pc:sldLayoutChg>
      </pc:sldMasterChg>
    </pc:docChg>
  </pc:docChgLst>
  <pc:docChgLst>
    <pc:chgData name="Justin Yoo" userId="72290f8e-9d14-4509-9bdc-6837d2b9e6e4" providerId="ADAL" clId="{344A8080-A4EA-2848-AA34-801043AD15AC}"/>
    <pc:docChg chg="undo custSel addSld delSld modSld sldOrd">
      <pc:chgData name="Justin Yoo" userId="72290f8e-9d14-4509-9bdc-6837d2b9e6e4" providerId="ADAL" clId="{344A8080-A4EA-2848-AA34-801043AD15AC}" dt="2020-01-13T06:41:50.625" v="2516" actId="20577"/>
      <pc:docMkLst>
        <pc:docMk/>
      </pc:docMkLst>
      <pc:sldChg chg="modSp">
        <pc:chgData name="Justin Yoo" userId="72290f8e-9d14-4509-9bdc-6837d2b9e6e4" providerId="ADAL" clId="{344A8080-A4EA-2848-AA34-801043AD15AC}" dt="2020-01-13T06:41:50.625" v="2516" actId="20577"/>
        <pc:sldMkLst>
          <pc:docMk/>
          <pc:sldMk cId="615304065" sldId="1569"/>
        </pc:sldMkLst>
        <pc:spChg chg="mod">
          <ac:chgData name="Justin Yoo" userId="72290f8e-9d14-4509-9bdc-6837d2b9e6e4" providerId="ADAL" clId="{344A8080-A4EA-2848-AA34-801043AD15AC}" dt="2020-01-11T12:54:15.220" v="43"/>
          <ac:spMkLst>
            <pc:docMk/>
            <pc:sldMk cId="615304065" sldId="1569"/>
            <ac:spMk id="4" creationId="{00000000-0000-0000-0000-000000000000}"/>
          </ac:spMkLst>
        </pc:spChg>
        <pc:spChg chg="mod">
          <ac:chgData name="Justin Yoo" userId="72290f8e-9d14-4509-9bdc-6837d2b9e6e4" providerId="ADAL" clId="{344A8080-A4EA-2848-AA34-801043AD15AC}" dt="2020-01-13T06:41:50.625" v="2516" actId="20577"/>
          <ac:spMkLst>
            <pc:docMk/>
            <pc:sldMk cId="615304065" sldId="1569"/>
            <ac:spMk id="5" creationId="{00000000-0000-0000-0000-000000000000}"/>
          </ac:spMkLst>
        </pc:spChg>
      </pc:sldChg>
      <pc:sldChg chg="modSp">
        <pc:chgData name="Justin Yoo" userId="72290f8e-9d14-4509-9bdc-6837d2b9e6e4" providerId="ADAL" clId="{344A8080-A4EA-2848-AA34-801043AD15AC}" dt="2020-01-13T06:41:46.082" v="2506" actId="20577"/>
        <pc:sldMkLst>
          <pc:docMk/>
          <pc:sldMk cId="2723062350" sldId="1624"/>
        </pc:sldMkLst>
        <pc:spChg chg="mod">
          <ac:chgData name="Justin Yoo" userId="72290f8e-9d14-4509-9bdc-6837d2b9e6e4" providerId="ADAL" clId="{344A8080-A4EA-2848-AA34-801043AD15AC}" dt="2020-01-11T12:53:52.502" v="41" actId="20577"/>
          <ac:spMkLst>
            <pc:docMk/>
            <pc:sldMk cId="2723062350" sldId="1624"/>
            <ac:spMk id="4" creationId="{00000000-0000-0000-0000-000000000000}"/>
          </ac:spMkLst>
        </pc:spChg>
        <pc:spChg chg="mod">
          <ac:chgData name="Justin Yoo" userId="72290f8e-9d14-4509-9bdc-6837d2b9e6e4" providerId="ADAL" clId="{344A8080-A4EA-2848-AA34-801043AD15AC}" dt="2020-01-13T06:41:46.082" v="2506" actId="20577"/>
          <ac:spMkLst>
            <pc:docMk/>
            <pc:sldMk cId="2723062350" sldId="1624"/>
            <ac:spMk id="5" creationId="{00000000-0000-0000-0000-000000000000}"/>
          </ac:spMkLst>
        </pc:spChg>
      </pc:sldChg>
      <pc:sldChg chg="modSp modAnim">
        <pc:chgData name="Justin Yoo" userId="72290f8e-9d14-4509-9bdc-6837d2b9e6e4" providerId="ADAL" clId="{344A8080-A4EA-2848-AA34-801043AD15AC}" dt="2020-01-11T13:13:07.040" v="54" actId="20577"/>
        <pc:sldMkLst>
          <pc:docMk/>
          <pc:sldMk cId="1792796328" sldId="1648"/>
        </pc:sldMkLst>
        <pc:spChg chg="mod">
          <ac:chgData name="Justin Yoo" userId="72290f8e-9d14-4509-9bdc-6837d2b9e6e4" providerId="ADAL" clId="{344A8080-A4EA-2848-AA34-801043AD15AC}" dt="2020-01-11T13:13:07.040" v="54" actId="20577"/>
          <ac:spMkLst>
            <pc:docMk/>
            <pc:sldMk cId="1792796328" sldId="1648"/>
            <ac:spMk id="3" creationId="{C2F1597F-67FD-0644-9D50-6583538D8340}"/>
          </ac:spMkLst>
        </pc:spChg>
      </pc:sldChg>
      <pc:sldChg chg="addSp delSp modSp modAnim">
        <pc:chgData name="Justin Yoo" userId="72290f8e-9d14-4509-9bdc-6837d2b9e6e4" providerId="ADAL" clId="{344A8080-A4EA-2848-AA34-801043AD15AC}" dt="2020-01-11T13:22:17.293" v="328" actId="20577"/>
        <pc:sldMkLst>
          <pc:docMk/>
          <pc:sldMk cId="3621829112" sldId="1805"/>
        </pc:sldMkLst>
        <pc:spChg chg="mod">
          <ac:chgData name="Justin Yoo" userId="72290f8e-9d14-4509-9bdc-6837d2b9e6e4" providerId="ADAL" clId="{344A8080-A4EA-2848-AA34-801043AD15AC}" dt="2020-01-11T13:22:17.293" v="328" actId="20577"/>
          <ac:spMkLst>
            <pc:docMk/>
            <pc:sldMk cId="3621829112" sldId="1805"/>
            <ac:spMk id="5" creationId="{19FC8647-E609-174F-94D6-143B355D5372}"/>
          </ac:spMkLst>
        </pc:spChg>
        <pc:spChg chg="mod">
          <ac:chgData name="Justin Yoo" userId="72290f8e-9d14-4509-9bdc-6837d2b9e6e4" providerId="ADAL" clId="{344A8080-A4EA-2848-AA34-801043AD15AC}" dt="2020-01-11T13:20:47.987" v="246" actId="20577"/>
          <ac:spMkLst>
            <pc:docMk/>
            <pc:sldMk cId="3621829112" sldId="1805"/>
            <ac:spMk id="7" creationId="{5E7564B9-C41D-D642-9BA8-126F8DA0456A}"/>
          </ac:spMkLst>
        </pc:spChg>
        <pc:spChg chg="mod">
          <ac:chgData name="Justin Yoo" userId="72290f8e-9d14-4509-9bdc-6837d2b9e6e4" providerId="ADAL" clId="{344A8080-A4EA-2848-AA34-801043AD15AC}" dt="2020-01-11T13:20:56.346" v="285" actId="20577"/>
          <ac:spMkLst>
            <pc:docMk/>
            <pc:sldMk cId="3621829112" sldId="1805"/>
            <ac:spMk id="8" creationId="{58FF2928-B59F-5A49-BCA5-EDA91D603D73}"/>
          </ac:spMkLst>
        </pc:spChg>
        <pc:spChg chg="mod">
          <ac:chgData name="Justin Yoo" userId="72290f8e-9d14-4509-9bdc-6837d2b9e6e4" providerId="ADAL" clId="{344A8080-A4EA-2848-AA34-801043AD15AC}" dt="2020-01-11T13:19:30.018" v="96" actId="20577"/>
          <ac:spMkLst>
            <pc:docMk/>
            <pc:sldMk cId="3621829112" sldId="1805"/>
            <ac:spMk id="9" creationId="{AF8F2E86-76BD-984E-9471-CCB9F8ED6C1B}"/>
          </ac:spMkLst>
        </pc:spChg>
        <pc:spChg chg="add">
          <ac:chgData name="Justin Yoo" userId="72290f8e-9d14-4509-9bdc-6837d2b9e6e4" providerId="ADAL" clId="{344A8080-A4EA-2848-AA34-801043AD15AC}" dt="2020-01-11T13:13:20.297" v="56"/>
          <ac:spMkLst>
            <pc:docMk/>
            <pc:sldMk cId="3621829112" sldId="1805"/>
            <ac:spMk id="10" creationId="{A7D57D8B-5D04-5343-A629-6DE0580F14B9}"/>
          </ac:spMkLst>
        </pc:spChg>
        <pc:spChg chg="del">
          <ac:chgData name="Justin Yoo" userId="72290f8e-9d14-4509-9bdc-6837d2b9e6e4" providerId="ADAL" clId="{344A8080-A4EA-2848-AA34-801043AD15AC}" dt="2020-01-11T13:13:19.791" v="55" actId="478"/>
          <ac:spMkLst>
            <pc:docMk/>
            <pc:sldMk cId="3621829112" sldId="1805"/>
            <ac:spMk id="11" creationId="{D894EF43-1D8B-6443-B752-4CED9DAA6720}"/>
          </ac:spMkLst>
        </pc:spChg>
      </pc:sldChg>
      <pc:sldChg chg="modSp">
        <pc:chgData name="Justin Yoo" userId="72290f8e-9d14-4509-9bdc-6837d2b9e6e4" providerId="ADAL" clId="{344A8080-A4EA-2848-AA34-801043AD15AC}" dt="2020-01-11T13:21:28.154" v="313" actId="20577"/>
        <pc:sldMkLst>
          <pc:docMk/>
          <pc:sldMk cId="799567606" sldId="1807"/>
        </pc:sldMkLst>
        <pc:spChg chg="mod">
          <ac:chgData name="Justin Yoo" userId="72290f8e-9d14-4509-9bdc-6837d2b9e6e4" providerId="ADAL" clId="{344A8080-A4EA-2848-AA34-801043AD15AC}" dt="2020-01-11T13:21:28.154" v="313" actId="20577"/>
          <ac:spMkLst>
            <pc:docMk/>
            <pc:sldMk cId="799567606" sldId="1807"/>
            <ac:spMk id="4" creationId="{5BD29175-1012-9A46-A135-66B21BF95049}"/>
          </ac:spMkLst>
        </pc:spChg>
      </pc:sldChg>
      <pc:sldChg chg="modSp ord">
        <pc:chgData name="Justin Yoo" userId="72290f8e-9d14-4509-9bdc-6837d2b9e6e4" providerId="ADAL" clId="{344A8080-A4EA-2848-AA34-801043AD15AC}" dt="2020-01-12T00:22:33.272" v="1329" actId="2046"/>
        <pc:sldMkLst>
          <pc:docMk/>
          <pc:sldMk cId="3021318886" sldId="1808"/>
        </pc:sldMkLst>
        <pc:spChg chg="mod">
          <ac:chgData name="Justin Yoo" userId="72290f8e-9d14-4509-9bdc-6837d2b9e6e4" providerId="ADAL" clId="{344A8080-A4EA-2848-AA34-801043AD15AC}" dt="2020-01-11T13:23:27.949" v="510" actId="6549"/>
          <ac:spMkLst>
            <pc:docMk/>
            <pc:sldMk cId="3021318886" sldId="1808"/>
            <ac:spMk id="3" creationId="{D0ACBCB5-6DA6-3448-8B06-CDA2DDA18071}"/>
          </ac:spMkLst>
        </pc:spChg>
      </pc:sldChg>
      <pc:sldChg chg="modSp">
        <pc:chgData name="Justin Yoo" userId="72290f8e-9d14-4509-9bdc-6837d2b9e6e4" providerId="ADAL" clId="{344A8080-A4EA-2848-AA34-801043AD15AC}" dt="2020-01-11T13:22:31.697" v="367" actId="20577"/>
        <pc:sldMkLst>
          <pc:docMk/>
          <pc:sldMk cId="3930749996" sldId="1809"/>
        </pc:sldMkLst>
        <pc:spChg chg="mod">
          <ac:chgData name="Justin Yoo" userId="72290f8e-9d14-4509-9bdc-6837d2b9e6e4" providerId="ADAL" clId="{344A8080-A4EA-2848-AA34-801043AD15AC}" dt="2020-01-11T13:22:31.697" v="367" actId="20577"/>
          <ac:spMkLst>
            <pc:docMk/>
            <pc:sldMk cId="3930749996" sldId="1809"/>
            <ac:spMk id="4" creationId="{5BD29175-1012-9A46-A135-66B21BF95049}"/>
          </ac:spMkLst>
        </pc:spChg>
      </pc:sldChg>
      <pc:sldChg chg="modSp">
        <pc:chgData name="Justin Yoo" userId="72290f8e-9d14-4509-9bdc-6837d2b9e6e4" providerId="ADAL" clId="{344A8080-A4EA-2848-AA34-801043AD15AC}" dt="2020-01-11T13:23:38.183" v="514" actId="6549"/>
        <pc:sldMkLst>
          <pc:docMk/>
          <pc:sldMk cId="3064883677" sldId="1810"/>
        </pc:sldMkLst>
        <pc:spChg chg="mod">
          <ac:chgData name="Justin Yoo" userId="72290f8e-9d14-4509-9bdc-6837d2b9e6e4" providerId="ADAL" clId="{344A8080-A4EA-2848-AA34-801043AD15AC}" dt="2020-01-11T13:23:38.183" v="514" actId="6549"/>
          <ac:spMkLst>
            <pc:docMk/>
            <pc:sldMk cId="3064883677" sldId="1810"/>
            <ac:spMk id="3" creationId="{D0ACBCB5-6DA6-3448-8B06-CDA2DDA18071}"/>
          </ac:spMkLst>
        </pc:spChg>
      </pc:sldChg>
      <pc:sldChg chg="add del">
        <pc:chgData name="Justin Yoo" userId="72290f8e-9d14-4509-9bdc-6837d2b9e6e4" providerId="ADAL" clId="{344A8080-A4EA-2848-AA34-801043AD15AC}" dt="2020-01-11T13:39:01.011" v="753" actId="2696"/>
        <pc:sldMkLst>
          <pc:docMk/>
          <pc:sldMk cId="3786857208" sldId="1811"/>
        </pc:sldMkLst>
      </pc:sldChg>
      <pc:sldChg chg="add del">
        <pc:chgData name="Justin Yoo" userId="72290f8e-9d14-4509-9bdc-6837d2b9e6e4" providerId="ADAL" clId="{344A8080-A4EA-2848-AA34-801043AD15AC}" dt="2020-01-11T13:39:01.038" v="754" actId="2696"/>
        <pc:sldMkLst>
          <pc:docMk/>
          <pc:sldMk cId="1490763692" sldId="1812"/>
        </pc:sldMkLst>
      </pc:sldChg>
      <pc:sldChg chg="del">
        <pc:chgData name="Justin Yoo" userId="72290f8e-9d14-4509-9bdc-6837d2b9e6e4" providerId="ADAL" clId="{344A8080-A4EA-2848-AA34-801043AD15AC}" dt="2020-01-11T13:41:44.150" v="759" actId="2696"/>
        <pc:sldMkLst>
          <pc:docMk/>
          <pc:sldMk cId="2263352849" sldId="1814"/>
        </pc:sldMkLst>
      </pc:sldChg>
      <pc:sldChg chg="del">
        <pc:chgData name="Justin Yoo" userId="72290f8e-9d14-4509-9bdc-6837d2b9e6e4" providerId="ADAL" clId="{344A8080-A4EA-2848-AA34-801043AD15AC}" dt="2020-01-11T14:07:04.807" v="904" actId="2696"/>
        <pc:sldMkLst>
          <pc:docMk/>
          <pc:sldMk cId="2218357072" sldId="1815"/>
        </pc:sldMkLst>
      </pc:sldChg>
      <pc:sldChg chg="del">
        <pc:chgData name="Justin Yoo" userId="72290f8e-9d14-4509-9bdc-6837d2b9e6e4" providerId="ADAL" clId="{344A8080-A4EA-2848-AA34-801043AD15AC}" dt="2020-01-12T00:13:55.987" v="1276" actId="2696"/>
        <pc:sldMkLst>
          <pc:docMk/>
          <pc:sldMk cId="3601754165" sldId="1816"/>
        </pc:sldMkLst>
      </pc:sldChg>
      <pc:sldChg chg="del">
        <pc:chgData name="Justin Yoo" userId="72290f8e-9d14-4509-9bdc-6837d2b9e6e4" providerId="ADAL" clId="{344A8080-A4EA-2848-AA34-801043AD15AC}" dt="2020-01-12T00:22:48.819" v="1330" actId="2696"/>
        <pc:sldMkLst>
          <pc:docMk/>
          <pc:sldMk cId="579907338" sldId="1817"/>
        </pc:sldMkLst>
      </pc:sldChg>
      <pc:sldChg chg="del">
        <pc:chgData name="Justin Yoo" userId="72290f8e-9d14-4509-9bdc-6837d2b9e6e4" providerId="ADAL" clId="{344A8080-A4EA-2848-AA34-801043AD15AC}" dt="2020-01-12T00:13:28.501" v="1275" actId="2696"/>
        <pc:sldMkLst>
          <pc:docMk/>
          <pc:sldMk cId="2372510092" sldId="1819"/>
        </pc:sldMkLst>
      </pc:sldChg>
      <pc:sldChg chg="del">
        <pc:chgData name="Justin Yoo" userId="72290f8e-9d14-4509-9bdc-6837d2b9e6e4" providerId="ADAL" clId="{344A8080-A4EA-2848-AA34-801043AD15AC}" dt="2020-01-11T14:07:04.782" v="902" actId="2696"/>
        <pc:sldMkLst>
          <pc:docMk/>
          <pc:sldMk cId="2470510114" sldId="1820"/>
        </pc:sldMkLst>
      </pc:sldChg>
      <pc:sldChg chg="del">
        <pc:chgData name="Justin Yoo" userId="72290f8e-9d14-4509-9bdc-6837d2b9e6e4" providerId="ADAL" clId="{344A8080-A4EA-2848-AA34-801043AD15AC}" dt="2020-01-11T14:07:04.827" v="906" actId="2696"/>
        <pc:sldMkLst>
          <pc:docMk/>
          <pc:sldMk cId="3005826165" sldId="1821"/>
        </pc:sldMkLst>
      </pc:sldChg>
      <pc:sldChg chg="del">
        <pc:chgData name="Justin Yoo" userId="72290f8e-9d14-4509-9bdc-6837d2b9e6e4" providerId="ADAL" clId="{344A8080-A4EA-2848-AA34-801043AD15AC}" dt="2020-01-11T14:07:04.811" v="905" actId="2696"/>
        <pc:sldMkLst>
          <pc:docMk/>
          <pc:sldMk cId="2313952657" sldId="1822"/>
        </pc:sldMkLst>
      </pc:sldChg>
      <pc:sldChg chg="del">
        <pc:chgData name="Justin Yoo" userId="72290f8e-9d14-4509-9bdc-6837d2b9e6e4" providerId="ADAL" clId="{344A8080-A4EA-2848-AA34-801043AD15AC}" dt="2020-01-11T14:07:04.803" v="903" actId="2696"/>
        <pc:sldMkLst>
          <pc:docMk/>
          <pc:sldMk cId="3898152242" sldId="1823"/>
        </pc:sldMkLst>
      </pc:sldChg>
      <pc:sldChg chg="modSp">
        <pc:chgData name="Justin Yoo" userId="72290f8e-9d14-4509-9bdc-6837d2b9e6e4" providerId="ADAL" clId="{344A8080-A4EA-2848-AA34-801043AD15AC}" dt="2020-01-11T14:22:17.799" v="1224" actId="20577"/>
        <pc:sldMkLst>
          <pc:docMk/>
          <pc:sldMk cId="2214952850" sldId="1824"/>
        </pc:sldMkLst>
        <pc:spChg chg="mod">
          <ac:chgData name="Justin Yoo" userId="72290f8e-9d14-4509-9bdc-6837d2b9e6e4" providerId="ADAL" clId="{344A8080-A4EA-2848-AA34-801043AD15AC}" dt="2020-01-11T14:22:17.799" v="1224" actId="20577"/>
          <ac:spMkLst>
            <pc:docMk/>
            <pc:sldMk cId="2214952850" sldId="1824"/>
            <ac:spMk id="5" creationId="{07ECF4CD-686B-3F41-9590-4758C313D938}"/>
          </ac:spMkLst>
        </pc:spChg>
      </pc:sldChg>
      <pc:sldChg chg="modSp">
        <pc:chgData name="Justin Yoo" userId="72290f8e-9d14-4509-9bdc-6837d2b9e6e4" providerId="ADAL" clId="{344A8080-A4EA-2848-AA34-801043AD15AC}" dt="2020-01-12T00:14:05.028" v="1279" actId="20577"/>
        <pc:sldMkLst>
          <pc:docMk/>
          <pc:sldMk cId="1880738976" sldId="1825"/>
        </pc:sldMkLst>
        <pc:spChg chg="mod">
          <ac:chgData name="Justin Yoo" userId="72290f8e-9d14-4509-9bdc-6837d2b9e6e4" providerId="ADAL" clId="{344A8080-A4EA-2848-AA34-801043AD15AC}" dt="2020-01-12T00:14:05.028" v="1279" actId="20577"/>
          <ac:spMkLst>
            <pc:docMk/>
            <pc:sldMk cId="1880738976" sldId="1825"/>
            <ac:spMk id="5" creationId="{F6F15AA7-0AD2-2541-B156-CFAA69F77B3E}"/>
          </ac:spMkLst>
        </pc:spChg>
      </pc:sldChg>
      <pc:sldChg chg="modSp">
        <pc:chgData name="Justin Yoo" userId="72290f8e-9d14-4509-9bdc-6837d2b9e6e4" providerId="ADAL" clId="{344A8080-A4EA-2848-AA34-801043AD15AC}" dt="2020-01-12T00:14:08.881" v="1282" actId="20577"/>
        <pc:sldMkLst>
          <pc:docMk/>
          <pc:sldMk cId="3695770307" sldId="1826"/>
        </pc:sldMkLst>
        <pc:spChg chg="mod">
          <ac:chgData name="Justin Yoo" userId="72290f8e-9d14-4509-9bdc-6837d2b9e6e4" providerId="ADAL" clId="{344A8080-A4EA-2848-AA34-801043AD15AC}" dt="2020-01-12T00:14:08.881" v="1282" actId="20577"/>
          <ac:spMkLst>
            <pc:docMk/>
            <pc:sldMk cId="3695770307" sldId="1826"/>
            <ac:spMk id="5" creationId="{1AB65BBA-B354-C442-8C49-D74B48CEA932}"/>
          </ac:spMkLst>
        </pc:spChg>
      </pc:sldChg>
      <pc:sldChg chg="modSp">
        <pc:chgData name="Justin Yoo" userId="72290f8e-9d14-4509-9bdc-6837d2b9e6e4" providerId="ADAL" clId="{344A8080-A4EA-2848-AA34-801043AD15AC}" dt="2020-01-12T00:14:21.902" v="1288" actId="20577"/>
        <pc:sldMkLst>
          <pc:docMk/>
          <pc:sldMk cId="3160172806" sldId="1827"/>
        </pc:sldMkLst>
        <pc:spChg chg="mod">
          <ac:chgData name="Justin Yoo" userId="72290f8e-9d14-4509-9bdc-6837d2b9e6e4" providerId="ADAL" clId="{344A8080-A4EA-2848-AA34-801043AD15AC}" dt="2020-01-12T00:14:21.902" v="1288" actId="20577"/>
          <ac:spMkLst>
            <pc:docMk/>
            <pc:sldMk cId="3160172806" sldId="1827"/>
            <ac:spMk id="5" creationId="{CDD6C0C7-BB9D-7848-83AD-A075CCA900E0}"/>
          </ac:spMkLst>
        </pc:spChg>
      </pc:sldChg>
      <pc:sldChg chg="modSp">
        <pc:chgData name="Justin Yoo" userId="72290f8e-9d14-4509-9bdc-6837d2b9e6e4" providerId="ADAL" clId="{344A8080-A4EA-2848-AA34-801043AD15AC}" dt="2020-01-12T00:14:26.365" v="1291" actId="20577"/>
        <pc:sldMkLst>
          <pc:docMk/>
          <pc:sldMk cId="418491063" sldId="1828"/>
        </pc:sldMkLst>
        <pc:spChg chg="mod">
          <ac:chgData name="Justin Yoo" userId="72290f8e-9d14-4509-9bdc-6837d2b9e6e4" providerId="ADAL" clId="{344A8080-A4EA-2848-AA34-801043AD15AC}" dt="2020-01-12T00:14:26.365" v="1291" actId="20577"/>
          <ac:spMkLst>
            <pc:docMk/>
            <pc:sldMk cId="418491063" sldId="1828"/>
            <ac:spMk id="5" creationId="{7D60F9DB-CAA8-044A-A6EA-4EA1E4A2512A}"/>
          </ac:spMkLst>
        </pc:spChg>
      </pc:sldChg>
      <pc:sldChg chg="modSp">
        <pc:chgData name="Justin Yoo" userId="72290f8e-9d14-4509-9bdc-6837d2b9e6e4" providerId="ADAL" clId="{344A8080-A4EA-2848-AA34-801043AD15AC}" dt="2020-01-12T00:14:17.530" v="1285" actId="20577"/>
        <pc:sldMkLst>
          <pc:docMk/>
          <pc:sldMk cId="3543586455" sldId="1830"/>
        </pc:sldMkLst>
        <pc:spChg chg="mod">
          <ac:chgData name="Justin Yoo" userId="72290f8e-9d14-4509-9bdc-6837d2b9e6e4" providerId="ADAL" clId="{344A8080-A4EA-2848-AA34-801043AD15AC}" dt="2020-01-12T00:14:17.530" v="1285" actId="20577"/>
          <ac:spMkLst>
            <pc:docMk/>
            <pc:sldMk cId="3543586455" sldId="1830"/>
            <ac:spMk id="5" creationId="{779A8EE8-B42B-434B-9B7E-C527B7B3A1BB}"/>
          </ac:spMkLst>
        </pc:spChg>
      </pc:sldChg>
      <pc:sldChg chg="modSp">
        <pc:chgData name="Justin Yoo" userId="72290f8e-9d14-4509-9bdc-6837d2b9e6e4" providerId="ADAL" clId="{344A8080-A4EA-2848-AA34-801043AD15AC}" dt="2020-01-12T00:14:30.840" v="1294" actId="20577"/>
        <pc:sldMkLst>
          <pc:docMk/>
          <pc:sldMk cId="2628158554" sldId="1836"/>
        </pc:sldMkLst>
        <pc:spChg chg="mod">
          <ac:chgData name="Justin Yoo" userId="72290f8e-9d14-4509-9bdc-6837d2b9e6e4" providerId="ADAL" clId="{344A8080-A4EA-2848-AA34-801043AD15AC}" dt="2020-01-12T00:14:30.840" v="1294" actId="20577"/>
          <ac:spMkLst>
            <pc:docMk/>
            <pc:sldMk cId="2628158554" sldId="1836"/>
            <ac:spMk id="5" creationId="{15C1CEE3-4194-B141-A7E9-B2B3A528B34A}"/>
          </ac:spMkLst>
        </pc:spChg>
      </pc:sldChg>
      <pc:sldChg chg="delSp modSp ord delAnim">
        <pc:chgData name="Justin Yoo" userId="72290f8e-9d14-4509-9bdc-6837d2b9e6e4" providerId="ADAL" clId="{344A8080-A4EA-2848-AA34-801043AD15AC}" dt="2020-01-12T03:42:31.517" v="2359" actId="2046"/>
        <pc:sldMkLst>
          <pc:docMk/>
          <pc:sldMk cId="332435612" sldId="1837"/>
        </pc:sldMkLst>
        <pc:spChg chg="del">
          <ac:chgData name="Justin Yoo" userId="72290f8e-9d14-4509-9bdc-6837d2b9e6e4" providerId="ADAL" clId="{344A8080-A4EA-2848-AA34-801043AD15AC}" dt="2020-01-11T13:25:10.636" v="531" actId="478"/>
          <ac:spMkLst>
            <pc:docMk/>
            <pc:sldMk cId="332435612" sldId="1837"/>
            <ac:spMk id="6" creationId="{16EA94EF-01C3-1344-8193-AE160243008D}"/>
          </ac:spMkLst>
        </pc:spChg>
        <pc:spChg chg="mod">
          <ac:chgData name="Justin Yoo" userId="72290f8e-9d14-4509-9bdc-6837d2b9e6e4" providerId="ADAL" clId="{344A8080-A4EA-2848-AA34-801043AD15AC}" dt="2020-01-11T13:24:56.264" v="530" actId="20577"/>
          <ac:spMkLst>
            <pc:docMk/>
            <pc:sldMk cId="332435612" sldId="1837"/>
            <ac:spMk id="9" creationId="{3E684342-587C-A646-9A8C-FD64755EEEE9}"/>
          </ac:spMkLst>
        </pc:spChg>
      </pc:sldChg>
      <pc:sldChg chg="addSp delSp delAnim modAnim">
        <pc:chgData name="Justin Yoo" userId="72290f8e-9d14-4509-9bdc-6837d2b9e6e4" providerId="ADAL" clId="{344A8080-A4EA-2848-AA34-801043AD15AC}" dt="2020-01-11T13:24:35.270" v="516"/>
        <pc:sldMkLst>
          <pc:docMk/>
          <pc:sldMk cId="3670624897" sldId="1838"/>
        </pc:sldMkLst>
        <pc:spChg chg="del">
          <ac:chgData name="Justin Yoo" userId="72290f8e-9d14-4509-9bdc-6837d2b9e6e4" providerId="ADAL" clId="{344A8080-A4EA-2848-AA34-801043AD15AC}" dt="2020-01-11T13:24:34.004" v="515" actId="478"/>
          <ac:spMkLst>
            <pc:docMk/>
            <pc:sldMk cId="3670624897" sldId="1838"/>
            <ac:spMk id="5" creationId="{19FC8647-E609-174F-94D6-143B355D5372}"/>
          </ac:spMkLst>
        </pc:spChg>
        <pc:spChg chg="del">
          <ac:chgData name="Justin Yoo" userId="72290f8e-9d14-4509-9bdc-6837d2b9e6e4" providerId="ADAL" clId="{344A8080-A4EA-2848-AA34-801043AD15AC}" dt="2020-01-11T13:24:34.004" v="515" actId="478"/>
          <ac:spMkLst>
            <pc:docMk/>
            <pc:sldMk cId="3670624897" sldId="1838"/>
            <ac:spMk id="7" creationId="{5E7564B9-C41D-D642-9BA8-126F8DA0456A}"/>
          </ac:spMkLst>
        </pc:spChg>
        <pc:spChg chg="del">
          <ac:chgData name="Justin Yoo" userId="72290f8e-9d14-4509-9bdc-6837d2b9e6e4" providerId="ADAL" clId="{344A8080-A4EA-2848-AA34-801043AD15AC}" dt="2020-01-11T13:24:34.004" v="515" actId="478"/>
          <ac:spMkLst>
            <pc:docMk/>
            <pc:sldMk cId="3670624897" sldId="1838"/>
            <ac:spMk id="8" creationId="{58FF2928-B59F-5A49-BCA5-EDA91D603D73}"/>
          </ac:spMkLst>
        </pc:spChg>
        <pc:spChg chg="del">
          <ac:chgData name="Justin Yoo" userId="72290f8e-9d14-4509-9bdc-6837d2b9e6e4" providerId="ADAL" clId="{344A8080-A4EA-2848-AA34-801043AD15AC}" dt="2020-01-11T13:24:34.004" v="515" actId="478"/>
          <ac:spMkLst>
            <pc:docMk/>
            <pc:sldMk cId="3670624897" sldId="1838"/>
            <ac:spMk id="9" creationId="{AF8F2E86-76BD-984E-9471-CCB9F8ED6C1B}"/>
          </ac:spMkLst>
        </pc:spChg>
        <pc:spChg chg="add">
          <ac:chgData name="Justin Yoo" userId="72290f8e-9d14-4509-9bdc-6837d2b9e6e4" providerId="ADAL" clId="{344A8080-A4EA-2848-AA34-801043AD15AC}" dt="2020-01-11T13:24:35.270" v="516"/>
          <ac:spMkLst>
            <pc:docMk/>
            <pc:sldMk cId="3670624897" sldId="1838"/>
            <ac:spMk id="10" creationId="{F7D04B55-6F73-9241-A929-FA4458DA5452}"/>
          </ac:spMkLst>
        </pc:spChg>
        <pc:spChg chg="add">
          <ac:chgData name="Justin Yoo" userId="72290f8e-9d14-4509-9bdc-6837d2b9e6e4" providerId="ADAL" clId="{344A8080-A4EA-2848-AA34-801043AD15AC}" dt="2020-01-11T13:24:35.270" v="516"/>
          <ac:spMkLst>
            <pc:docMk/>
            <pc:sldMk cId="3670624897" sldId="1838"/>
            <ac:spMk id="12" creationId="{E647F472-4B0A-DA40-B9A5-73FCB12829B3}"/>
          </ac:spMkLst>
        </pc:spChg>
        <pc:spChg chg="add">
          <ac:chgData name="Justin Yoo" userId="72290f8e-9d14-4509-9bdc-6837d2b9e6e4" providerId="ADAL" clId="{344A8080-A4EA-2848-AA34-801043AD15AC}" dt="2020-01-11T13:24:35.270" v="516"/>
          <ac:spMkLst>
            <pc:docMk/>
            <pc:sldMk cId="3670624897" sldId="1838"/>
            <ac:spMk id="13" creationId="{FB9D6222-1B8F-1243-8AD2-0C2069A001C4}"/>
          </ac:spMkLst>
        </pc:spChg>
        <pc:spChg chg="add">
          <ac:chgData name="Justin Yoo" userId="72290f8e-9d14-4509-9bdc-6837d2b9e6e4" providerId="ADAL" clId="{344A8080-A4EA-2848-AA34-801043AD15AC}" dt="2020-01-11T13:24:35.270" v="516"/>
          <ac:spMkLst>
            <pc:docMk/>
            <pc:sldMk cId="3670624897" sldId="1838"/>
            <ac:spMk id="14" creationId="{5AF2C7A7-4932-E94F-B2D7-89DC2DC6F7F3}"/>
          </ac:spMkLst>
        </pc:spChg>
      </pc:sldChg>
      <pc:sldChg chg="modSp ord">
        <pc:chgData name="Justin Yoo" userId="72290f8e-9d14-4509-9bdc-6837d2b9e6e4" providerId="ADAL" clId="{344A8080-A4EA-2848-AA34-801043AD15AC}" dt="2020-01-11T13:36:36.368" v="708" actId="2046"/>
        <pc:sldMkLst>
          <pc:docMk/>
          <pc:sldMk cId="3090851627" sldId="1839"/>
        </pc:sldMkLst>
        <pc:spChg chg="mod">
          <ac:chgData name="Justin Yoo" userId="72290f8e-9d14-4509-9bdc-6837d2b9e6e4" providerId="ADAL" clId="{344A8080-A4EA-2848-AA34-801043AD15AC}" dt="2020-01-11T13:25:48.545" v="567" actId="20577"/>
          <ac:spMkLst>
            <pc:docMk/>
            <pc:sldMk cId="3090851627" sldId="1839"/>
            <ac:spMk id="4" creationId="{9DA027F2-2102-1948-B133-B5F24AFBAAAB}"/>
          </ac:spMkLst>
        </pc:spChg>
        <pc:spChg chg="mod">
          <ac:chgData name="Justin Yoo" userId="72290f8e-9d14-4509-9bdc-6837d2b9e6e4" providerId="ADAL" clId="{344A8080-A4EA-2848-AA34-801043AD15AC}" dt="2020-01-11T13:26:00.248" v="575" actId="20577"/>
          <ac:spMkLst>
            <pc:docMk/>
            <pc:sldMk cId="3090851627" sldId="1839"/>
            <ac:spMk id="11" creationId="{4CB04043-6BD1-BB42-AF56-8237F5F62CC2}"/>
          </ac:spMkLst>
        </pc:spChg>
      </pc:sldChg>
      <pc:sldChg chg="del">
        <pc:chgData name="Justin Yoo" userId="72290f8e-9d14-4509-9bdc-6837d2b9e6e4" providerId="ADAL" clId="{344A8080-A4EA-2848-AA34-801043AD15AC}" dt="2020-01-12T00:23:13.163" v="1331" actId="2696"/>
        <pc:sldMkLst>
          <pc:docMk/>
          <pc:sldMk cId="3520613204" sldId="1842"/>
        </pc:sldMkLst>
      </pc:sldChg>
      <pc:sldChg chg="addSp delSp modSp ord">
        <pc:chgData name="Justin Yoo" userId="72290f8e-9d14-4509-9bdc-6837d2b9e6e4" providerId="ADAL" clId="{344A8080-A4EA-2848-AA34-801043AD15AC}" dt="2020-01-13T06:26:15.984" v="2372" actId="1076"/>
        <pc:sldMkLst>
          <pc:docMk/>
          <pc:sldMk cId="477560775" sldId="1843"/>
        </pc:sldMkLst>
        <pc:spChg chg="mod">
          <ac:chgData name="Justin Yoo" userId="72290f8e-9d14-4509-9bdc-6837d2b9e6e4" providerId="ADAL" clId="{344A8080-A4EA-2848-AA34-801043AD15AC}" dt="2020-01-12T02:49:42.977" v="2339" actId="20577"/>
          <ac:spMkLst>
            <pc:docMk/>
            <pc:sldMk cId="477560775" sldId="1843"/>
            <ac:spMk id="2" creationId="{B4EF62EF-0534-4B4C-AF70-F975C9D63B4B}"/>
          </ac:spMkLst>
        </pc:spChg>
        <pc:spChg chg="mod">
          <ac:chgData name="Justin Yoo" userId="72290f8e-9d14-4509-9bdc-6837d2b9e6e4" providerId="ADAL" clId="{344A8080-A4EA-2848-AA34-801043AD15AC}" dt="2020-01-13T06:26:12.181" v="2371" actId="12789"/>
          <ac:spMkLst>
            <pc:docMk/>
            <pc:sldMk cId="477560775" sldId="1843"/>
            <ac:spMk id="4" creationId="{5001E0A1-2275-624D-8A16-CE0F54A63EF8}"/>
          </ac:spMkLst>
        </pc:spChg>
        <pc:picChg chg="add mod">
          <ac:chgData name="Justin Yoo" userId="72290f8e-9d14-4509-9bdc-6837d2b9e6e4" providerId="ADAL" clId="{344A8080-A4EA-2848-AA34-801043AD15AC}" dt="2020-01-13T06:26:15.984" v="2372" actId="1076"/>
          <ac:picMkLst>
            <pc:docMk/>
            <pc:sldMk cId="477560775" sldId="1843"/>
            <ac:picMk id="5" creationId="{33F4E38F-F06D-4845-BB5D-28CDEB26F4C7}"/>
          </ac:picMkLst>
        </pc:picChg>
        <pc:picChg chg="del">
          <ac:chgData name="Justin Yoo" userId="72290f8e-9d14-4509-9bdc-6837d2b9e6e4" providerId="ADAL" clId="{344A8080-A4EA-2848-AA34-801043AD15AC}" dt="2020-01-13T06:25:47.570" v="2361" actId="478"/>
          <ac:picMkLst>
            <pc:docMk/>
            <pc:sldMk cId="477560775" sldId="1843"/>
            <ac:picMk id="7" creationId="{A436D508-5766-2240-BA21-0858F37D81A6}"/>
          </ac:picMkLst>
        </pc:picChg>
      </pc:sldChg>
      <pc:sldChg chg="addSp delSp modSp">
        <pc:chgData name="Justin Yoo" userId="72290f8e-9d14-4509-9bdc-6837d2b9e6e4" providerId="ADAL" clId="{344A8080-A4EA-2848-AA34-801043AD15AC}" dt="2020-01-11T13:18:41.319" v="67" actId="12788"/>
        <pc:sldMkLst>
          <pc:docMk/>
          <pc:sldMk cId="1459974807" sldId="1846"/>
        </pc:sldMkLst>
        <pc:spChg chg="mod">
          <ac:chgData name="Justin Yoo" userId="72290f8e-9d14-4509-9bdc-6837d2b9e6e4" providerId="ADAL" clId="{344A8080-A4EA-2848-AA34-801043AD15AC}" dt="2020-01-11T13:14:42.597" v="60" actId="6549"/>
          <ac:spMkLst>
            <pc:docMk/>
            <pc:sldMk cId="1459974807" sldId="1846"/>
            <ac:spMk id="2" creationId="{B4EF62EF-0534-4B4C-AF70-F975C9D63B4B}"/>
          </ac:spMkLst>
        </pc:spChg>
        <pc:spChg chg="mod">
          <ac:chgData name="Justin Yoo" userId="72290f8e-9d14-4509-9bdc-6837d2b9e6e4" providerId="ADAL" clId="{344A8080-A4EA-2848-AA34-801043AD15AC}" dt="2020-01-11T13:18:41.319" v="67" actId="12788"/>
          <ac:spMkLst>
            <pc:docMk/>
            <pc:sldMk cId="1459974807" sldId="1846"/>
            <ac:spMk id="4" creationId="{5001E0A1-2275-624D-8A16-CE0F54A63EF8}"/>
          </ac:spMkLst>
        </pc:spChg>
        <pc:picChg chg="add mod">
          <ac:chgData name="Justin Yoo" userId="72290f8e-9d14-4509-9bdc-6837d2b9e6e4" providerId="ADAL" clId="{344A8080-A4EA-2848-AA34-801043AD15AC}" dt="2020-01-11T13:18:41.319" v="67" actId="12788"/>
          <ac:picMkLst>
            <pc:docMk/>
            <pc:sldMk cId="1459974807" sldId="1846"/>
            <ac:picMk id="5" creationId="{8A3B2FC8-7471-374E-95E7-E89A5B0D95BF}"/>
          </ac:picMkLst>
        </pc:picChg>
        <pc:picChg chg="del">
          <ac:chgData name="Justin Yoo" userId="72290f8e-9d14-4509-9bdc-6837d2b9e6e4" providerId="ADAL" clId="{344A8080-A4EA-2848-AA34-801043AD15AC}" dt="2020-01-11T13:17:57.433" v="61" actId="478"/>
          <ac:picMkLst>
            <pc:docMk/>
            <pc:sldMk cId="1459974807" sldId="1846"/>
            <ac:picMk id="11" creationId="{62E8DAE1-B364-474C-9888-5FD1DA5E9188}"/>
          </ac:picMkLst>
        </pc:picChg>
      </pc:sldChg>
      <pc:sldChg chg="addSp delSp modSp new mod modClrScheme chgLayout">
        <pc:chgData name="Justin Yoo" userId="72290f8e-9d14-4509-9bdc-6837d2b9e6e4" providerId="ADAL" clId="{344A8080-A4EA-2848-AA34-801043AD15AC}" dt="2020-01-11T13:39:10.970" v="756"/>
        <pc:sldMkLst>
          <pc:docMk/>
          <pc:sldMk cId="1057192350" sldId="1847"/>
        </pc:sldMkLst>
        <pc:spChg chg="add mod">
          <ac:chgData name="Justin Yoo" userId="72290f8e-9d14-4509-9bdc-6837d2b9e6e4" providerId="ADAL" clId="{344A8080-A4EA-2848-AA34-801043AD15AC}" dt="2020-01-11T13:33:32.728" v="603" actId="20577"/>
          <ac:spMkLst>
            <pc:docMk/>
            <pc:sldMk cId="1057192350" sldId="1847"/>
            <ac:spMk id="2" creationId="{A46E2784-089F-AA40-8DDD-F6C0CAB0C8B6}"/>
          </ac:spMkLst>
        </pc:spChg>
        <pc:spChg chg="del">
          <ac:chgData name="Justin Yoo" userId="72290f8e-9d14-4509-9bdc-6837d2b9e6e4" providerId="ADAL" clId="{344A8080-A4EA-2848-AA34-801043AD15AC}" dt="2020-01-11T13:27:26.337" v="577" actId="700"/>
          <ac:spMkLst>
            <pc:docMk/>
            <pc:sldMk cId="1057192350" sldId="1847"/>
            <ac:spMk id="2" creationId="{D601E7EA-BE07-6A41-B8DD-0CBBF378A6EA}"/>
          </ac:spMkLst>
        </pc:spChg>
        <pc:spChg chg="add del mod">
          <ac:chgData name="Justin Yoo" userId="72290f8e-9d14-4509-9bdc-6837d2b9e6e4" providerId="ADAL" clId="{344A8080-A4EA-2848-AA34-801043AD15AC}" dt="2020-01-11T13:33:25.592" v="578" actId="700"/>
          <ac:spMkLst>
            <pc:docMk/>
            <pc:sldMk cId="1057192350" sldId="1847"/>
            <ac:spMk id="3" creationId="{3BEC6029-3BDC-5941-9327-A4E556C199B6}"/>
          </ac:spMkLst>
        </pc:spChg>
        <pc:spChg chg="add del mod">
          <ac:chgData name="Justin Yoo" userId="72290f8e-9d14-4509-9bdc-6837d2b9e6e4" providerId="ADAL" clId="{344A8080-A4EA-2848-AA34-801043AD15AC}" dt="2020-01-11T13:33:25.592" v="578" actId="700"/>
          <ac:spMkLst>
            <pc:docMk/>
            <pc:sldMk cId="1057192350" sldId="1847"/>
            <ac:spMk id="4" creationId="{47EE06A5-C883-C64E-BAE2-215E7431F16B}"/>
          </ac:spMkLst>
        </pc:spChg>
        <pc:spChg chg="add">
          <ac:chgData name="Justin Yoo" userId="72290f8e-9d14-4509-9bdc-6837d2b9e6e4" providerId="ADAL" clId="{344A8080-A4EA-2848-AA34-801043AD15AC}" dt="2020-01-11T13:33:34.995" v="604"/>
          <ac:spMkLst>
            <pc:docMk/>
            <pc:sldMk cId="1057192350" sldId="1847"/>
            <ac:spMk id="5" creationId="{D39F28B0-C54D-9042-B489-9576440173F4}"/>
          </ac:spMkLst>
        </pc:spChg>
        <pc:spChg chg="add mod">
          <ac:chgData name="Justin Yoo" userId="72290f8e-9d14-4509-9bdc-6837d2b9e6e4" providerId="ADAL" clId="{344A8080-A4EA-2848-AA34-801043AD15AC}" dt="2020-01-11T13:36:52.624" v="710" actId="6549"/>
          <ac:spMkLst>
            <pc:docMk/>
            <pc:sldMk cId="1057192350" sldId="1847"/>
            <ac:spMk id="6" creationId="{61E5B7E9-F711-024E-8CF8-76FFD8F5CEA8}"/>
          </ac:spMkLst>
        </pc:spChg>
        <pc:spChg chg="add">
          <ac:chgData name="Justin Yoo" userId="72290f8e-9d14-4509-9bdc-6837d2b9e6e4" providerId="ADAL" clId="{344A8080-A4EA-2848-AA34-801043AD15AC}" dt="2020-01-11T13:39:10.970" v="756"/>
          <ac:spMkLst>
            <pc:docMk/>
            <pc:sldMk cId="1057192350" sldId="1847"/>
            <ac:spMk id="7" creationId="{8ADFBD48-D7EA-4B47-A59E-0E2E0D2DB160}"/>
          </ac:spMkLst>
        </pc:spChg>
      </pc:sldChg>
      <pc:sldChg chg="del">
        <pc:chgData name="Justin Yoo" userId="72290f8e-9d14-4509-9bdc-6837d2b9e6e4" providerId="ADAL" clId="{344A8080-A4EA-2848-AA34-801043AD15AC}" dt="2020-01-11T13:21:20.207" v="286" actId="2696"/>
        <pc:sldMkLst>
          <pc:docMk/>
          <pc:sldMk cId="3359797577" sldId="1847"/>
        </pc:sldMkLst>
      </pc:sldChg>
      <pc:sldChg chg="addSp modSp add ord">
        <pc:chgData name="Justin Yoo" userId="72290f8e-9d14-4509-9bdc-6837d2b9e6e4" providerId="ADAL" clId="{344A8080-A4EA-2848-AA34-801043AD15AC}" dt="2020-01-11T13:39:09.226" v="755"/>
        <pc:sldMkLst>
          <pc:docMk/>
          <pc:sldMk cId="919753386" sldId="1848"/>
        </pc:sldMkLst>
        <pc:spChg chg="mod">
          <ac:chgData name="Justin Yoo" userId="72290f8e-9d14-4509-9bdc-6837d2b9e6e4" providerId="ADAL" clId="{344A8080-A4EA-2848-AA34-801043AD15AC}" dt="2020-01-11T13:36:24.514" v="706" actId="20577"/>
          <ac:spMkLst>
            <pc:docMk/>
            <pc:sldMk cId="919753386" sldId="1848"/>
            <ac:spMk id="6" creationId="{61E5B7E9-F711-024E-8CF8-76FFD8F5CEA8}"/>
          </ac:spMkLst>
        </pc:spChg>
        <pc:spChg chg="add">
          <ac:chgData name="Justin Yoo" userId="72290f8e-9d14-4509-9bdc-6837d2b9e6e4" providerId="ADAL" clId="{344A8080-A4EA-2848-AA34-801043AD15AC}" dt="2020-01-11T13:39:09.226" v="755"/>
          <ac:spMkLst>
            <pc:docMk/>
            <pc:sldMk cId="919753386" sldId="1848"/>
            <ac:spMk id="7" creationId="{1D8A5928-DDB6-F84C-9346-B3746D8E62F6}"/>
          </ac:spMkLst>
        </pc:spChg>
      </pc:sldChg>
      <pc:sldChg chg="addSp add">
        <pc:chgData name="Justin Yoo" userId="72290f8e-9d14-4509-9bdc-6837d2b9e6e4" providerId="ADAL" clId="{344A8080-A4EA-2848-AA34-801043AD15AC}" dt="2020-01-11T13:39:12.440" v="757"/>
        <pc:sldMkLst>
          <pc:docMk/>
          <pc:sldMk cId="2227281119" sldId="1849"/>
        </pc:sldMkLst>
        <pc:spChg chg="add">
          <ac:chgData name="Justin Yoo" userId="72290f8e-9d14-4509-9bdc-6837d2b9e6e4" providerId="ADAL" clId="{344A8080-A4EA-2848-AA34-801043AD15AC}" dt="2020-01-11T13:39:12.440" v="757"/>
          <ac:spMkLst>
            <pc:docMk/>
            <pc:sldMk cId="2227281119" sldId="1849"/>
            <ac:spMk id="7" creationId="{34C93D99-9F80-8440-ABA7-0BF0502135A8}"/>
          </ac:spMkLst>
        </pc:spChg>
      </pc:sldChg>
      <pc:sldChg chg="addSp modSp add">
        <pc:chgData name="Justin Yoo" userId="72290f8e-9d14-4509-9bdc-6837d2b9e6e4" providerId="ADAL" clId="{344A8080-A4EA-2848-AA34-801043AD15AC}" dt="2020-01-11T13:39:13.859" v="758"/>
        <pc:sldMkLst>
          <pc:docMk/>
          <pc:sldMk cId="2597769087" sldId="1850"/>
        </pc:sldMkLst>
        <pc:spChg chg="mod">
          <ac:chgData name="Justin Yoo" userId="72290f8e-9d14-4509-9bdc-6837d2b9e6e4" providerId="ADAL" clId="{344A8080-A4EA-2848-AA34-801043AD15AC}" dt="2020-01-11T13:38:00.715" v="748" actId="20577"/>
          <ac:spMkLst>
            <pc:docMk/>
            <pc:sldMk cId="2597769087" sldId="1850"/>
            <ac:spMk id="6" creationId="{61E5B7E9-F711-024E-8CF8-76FFD8F5CEA8}"/>
          </ac:spMkLst>
        </pc:spChg>
        <pc:spChg chg="add">
          <ac:chgData name="Justin Yoo" userId="72290f8e-9d14-4509-9bdc-6837d2b9e6e4" providerId="ADAL" clId="{344A8080-A4EA-2848-AA34-801043AD15AC}" dt="2020-01-11T13:39:13.859" v="758"/>
          <ac:spMkLst>
            <pc:docMk/>
            <pc:sldMk cId="2597769087" sldId="1850"/>
            <ac:spMk id="7" creationId="{8F5D99D5-1C6F-1343-AFE8-5E084783FC96}"/>
          </ac:spMkLst>
        </pc:spChg>
      </pc:sldChg>
      <pc:sldChg chg="modSp add">
        <pc:chgData name="Justin Yoo" userId="72290f8e-9d14-4509-9bdc-6837d2b9e6e4" providerId="ADAL" clId="{344A8080-A4EA-2848-AA34-801043AD15AC}" dt="2020-01-11T13:42:29.725" v="820" actId="20577"/>
        <pc:sldMkLst>
          <pc:docMk/>
          <pc:sldMk cId="4121476496" sldId="1851"/>
        </pc:sldMkLst>
        <pc:spChg chg="mod">
          <ac:chgData name="Justin Yoo" userId="72290f8e-9d14-4509-9bdc-6837d2b9e6e4" providerId="ADAL" clId="{344A8080-A4EA-2848-AA34-801043AD15AC}" dt="2020-01-11T13:42:15.654" v="799" actId="20577"/>
          <ac:spMkLst>
            <pc:docMk/>
            <pc:sldMk cId="4121476496" sldId="1851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1T13:42:29.725" v="820" actId="20577"/>
          <ac:spMkLst>
            <pc:docMk/>
            <pc:sldMk cId="4121476496" sldId="1851"/>
            <ac:spMk id="6" creationId="{61E5B7E9-F711-024E-8CF8-76FFD8F5CEA8}"/>
          </ac:spMkLst>
        </pc:spChg>
      </pc:sldChg>
      <pc:sldChg chg="modSp add">
        <pc:chgData name="Justin Yoo" userId="72290f8e-9d14-4509-9bdc-6837d2b9e6e4" providerId="ADAL" clId="{344A8080-A4EA-2848-AA34-801043AD15AC}" dt="2020-01-11T14:05:33.435" v="901" actId="20577"/>
        <pc:sldMkLst>
          <pc:docMk/>
          <pc:sldMk cId="1596244793" sldId="1852"/>
        </pc:sldMkLst>
        <pc:spChg chg="mod">
          <ac:chgData name="Justin Yoo" userId="72290f8e-9d14-4509-9bdc-6837d2b9e6e4" providerId="ADAL" clId="{344A8080-A4EA-2848-AA34-801043AD15AC}" dt="2020-01-11T14:05:33.435" v="901" actId="20577"/>
          <ac:spMkLst>
            <pc:docMk/>
            <pc:sldMk cId="1596244793" sldId="1852"/>
            <ac:spMk id="6" creationId="{61E5B7E9-F711-024E-8CF8-76FFD8F5CEA8}"/>
          </ac:spMkLst>
        </pc:spChg>
      </pc:sldChg>
      <pc:sldChg chg="add">
        <pc:chgData name="Justin Yoo" userId="72290f8e-9d14-4509-9bdc-6837d2b9e6e4" providerId="ADAL" clId="{344A8080-A4EA-2848-AA34-801043AD15AC}" dt="2020-01-11T14:05:24.062" v="888"/>
        <pc:sldMkLst>
          <pc:docMk/>
          <pc:sldMk cId="3754471938" sldId="1853"/>
        </pc:sldMkLst>
      </pc:sldChg>
      <pc:sldChg chg="modSp add">
        <pc:chgData name="Justin Yoo" userId="72290f8e-9d14-4509-9bdc-6837d2b9e6e4" providerId="ADAL" clId="{344A8080-A4EA-2848-AA34-801043AD15AC}" dt="2020-01-11T14:18:23.908" v="1190" actId="20577"/>
        <pc:sldMkLst>
          <pc:docMk/>
          <pc:sldMk cId="3272594642" sldId="1854"/>
        </pc:sldMkLst>
        <pc:spChg chg="mod">
          <ac:chgData name="Justin Yoo" userId="72290f8e-9d14-4509-9bdc-6837d2b9e6e4" providerId="ADAL" clId="{344A8080-A4EA-2848-AA34-801043AD15AC}" dt="2020-01-11T14:18:23.908" v="1190" actId="20577"/>
          <ac:spMkLst>
            <pc:docMk/>
            <pc:sldMk cId="3272594642" sldId="1854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1T14:08:31.182" v="980" actId="554"/>
          <ac:spMkLst>
            <pc:docMk/>
            <pc:sldMk cId="3272594642" sldId="1854"/>
            <ac:spMk id="5" creationId="{D39F28B0-C54D-9042-B489-9576440173F4}"/>
          </ac:spMkLst>
        </pc:spChg>
        <pc:spChg chg="mod">
          <ac:chgData name="Justin Yoo" userId="72290f8e-9d14-4509-9bdc-6837d2b9e6e4" providerId="ADAL" clId="{344A8080-A4EA-2848-AA34-801043AD15AC}" dt="2020-01-11T14:08:31.182" v="980" actId="554"/>
          <ac:spMkLst>
            <pc:docMk/>
            <pc:sldMk cId="3272594642" sldId="1854"/>
            <ac:spMk id="6" creationId="{61E5B7E9-F711-024E-8CF8-76FFD8F5CEA8}"/>
          </ac:spMkLst>
        </pc:spChg>
      </pc:sldChg>
      <pc:sldChg chg="add del">
        <pc:chgData name="Justin Yoo" userId="72290f8e-9d14-4509-9bdc-6837d2b9e6e4" providerId="ADAL" clId="{344A8080-A4EA-2848-AA34-801043AD15AC}" dt="2020-01-11T14:09:08.459" v="983" actId="2696"/>
        <pc:sldMkLst>
          <pc:docMk/>
          <pc:sldMk cId="233757336" sldId="1855"/>
        </pc:sldMkLst>
      </pc:sldChg>
      <pc:sldChg chg="addSp modSp add">
        <pc:chgData name="Justin Yoo" userId="72290f8e-9d14-4509-9bdc-6837d2b9e6e4" providerId="ADAL" clId="{344A8080-A4EA-2848-AA34-801043AD15AC}" dt="2020-01-11T14:18:30.159" v="1191"/>
        <pc:sldMkLst>
          <pc:docMk/>
          <pc:sldMk cId="251215302" sldId="1855"/>
        </pc:sldMkLst>
        <pc:spChg chg="mod">
          <ac:chgData name="Justin Yoo" userId="72290f8e-9d14-4509-9bdc-6837d2b9e6e4" providerId="ADAL" clId="{344A8080-A4EA-2848-AA34-801043AD15AC}" dt="2020-01-11T14:18:30.159" v="1191"/>
          <ac:spMkLst>
            <pc:docMk/>
            <pc:sldMk cId="251215302" sldId="1855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1T14:11:30.748" v="997" actId="554"/>
          <ac:spMkLst>
            <pc:docMk/>
            <pc:sldMk cId="251215302" sldId="1855"/>
            <ac:spMk id="6" creationId="{61E5B7E9-F711-024E-8CF8-76FFD8F5CEA8}"/>
          </ac:spMkLst>
        </pc:spChg>
        <pc:spChg chg="add mod">
          <ac:chgData name="Justin Yoo" userId="72290f8e-9d14-4509-9bdc-6837d2b9e6e4" providerId="ADAL" clId="{344A8080-A4EA-2848-AA34-801043AD15AC}" dt="2020-01-11T14:12:16.100" v="1045" actId="20577"/>
          <ac:spMkLst>
            <pc:docMk/>
            <pc:sldMk cId="251215302" sldId="1855"/>
            <ac:spMk id="8" creationId="{165E00B7-0B84-5441-8A1D-C02500DEDDD7}"/>
          </ac:spMkLst>
        </pc:spChg>
      </pc:sldChg>
      <pc:sldChg chg="addSp modSp add">
        <pc:chgData name="Justin Yoo" userId="72290f8e-9d14-4509-9bdc-6837d2b9e6e4" providerId="ADAL" clId="{344A8080-A4EA-2848-AA34-801043AD15AC}" dt="2020-01-11T14:18:34.864" v="1192"/>
        <pc:sldMkLst>
          <pc:docMk/>
          <pc:sldMk cId="934773576" sldId="1856"/>
        </pc:sldMkLst>
        <pc:spChg chg="mod">
          <ac:chgData name="Justin Yoo" userId="72290f8e-9d14-4509-9bdc-6837d2b9e6e4" providerId="ADAL" clId="{344A8080-A4EA-2848-AA34-801043AD15AC}" dt="2020-01-11T14:18:34.864" v="1192"/>
          <ac:spMkLst>
            <pc:docMk/>
            <pc:sldMk cId="934773576" sldId="1856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1T14:10:05.956" v="991" actId="207"/>
          <ac:spMkLst>
            <pc:docMk/>
            <pc:sldMk cId="934773576" sldId="1856"/>
            <ac:spMk id="6" creationId="{61E5B7E9-F711-024E-8CF8-76FFD8F5CEA8}"/>
          </ac:spMkLst>
        </pc:spChg>
        <pc:spChg chg="add mod">
          <ac:chgData name="Justin Yoo" userId="72290f8e-9d14-4509-9bdc-6837d2b9e6e4" providerId="ADAL" clId="{344A8080-A4EA-2848-AA34-801043AD15AC}" dt="2020-01-11T14:13:47.089" v="1075" actId="6549"/>
          <ac:spMkLst>
            <pc:docMk/>
            <pc:sldMk cId="934773576" sldId="1856"/>
            <ac:spMk id="8" creationId="{B1341B7D-4B9F-E449-B15E-46559B67BCBE}"/>
          </ac:spMkLst>
        </pc:spChg>
      </pc:sldChg>
      <pc:sldChg chg="add del">
        <pc:chgData name="Justin Yoo" userId="72290f8e-9d14-4509-9bdc-6837d2b9e6e4" providerId="ADAL" clId="{344A8080-A4EA-2848-AA34-801043AD15AC}" dt="2020-01-11T14:09:08.475" v="984" actId="2696"/>
        <pc:sldMkLst>
          <pc:docMk/>
          <pc:sldMk cId="3332885514" sldId="1856"/>
        </pc:sldMkLst>
      </pc:sldChg>
      <pc:sldChg chg="addSp modSp add">
        <pc:chgData name="Justin Yoo" userId="72290f8e-9d14-4509-9bdc-6837d2b9e6e4" providerId="ADAL" clId="{344A8080-A4EA-2848-AA34-801043AD15AC}" dt="2020-01-11T14:20:10.307" v="1219" actId="20577"/>
        <pc:sldMkLst>
          <pc:docMk/>
          <pc:sldMk cId="1186984826" sldId="1857"/>
        </pc:sldMkLst>
        <pc:spChg chg="mod">
          <ac:chgData name="Justin Yoo" userId="72290f8e-9d14-4509-9bdc-6837d2b9e6e4" providerId="ADAL" clId="{344A8080-A4EA-2848-AA34-801043AD15AC}" dt="2020-01-11T14:18:38.411" v="1193"/>
          <ac:spMkLst>
            <pc:docMk/>
            <pc:sldMk cId="1186984826" sldId="1857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1T14:10:15.886" v="993" actId="207"/>
          <ac:spMkLst>
            <pc:docMk/>
            <pc:sldMk cId="1186984826" sldId="1857"/>
            <ac:spMk id="6" creationId="{61E5B7E9-F711-024E-8CF8-76FFD8F5CEA8}"/>
          </ac:spMkLst>
        </pc:spChg>
        <pc:spChg chg="add mod">
          <ac:chgData name="Justin Yoo" userId="72290f8e-9d14-4509-9bdc-6837d2b9e6e4" providerId="ADAL" clId="{344A8080-A4EA-2848-AA34-801043AD15AC}" dt="2020-01-11T14:20:10.307" v="1219" actId="20577"/>
          <ac:spMkLst>
            <pc:docMk/>
            <pc:sldMk cId="1186984826" sldId="1857"/>
            <ac:spMk id="8" creationId="{0A3C412A-C24B-2E4E-97CF-0CDC825DE6FE}"/>
          </ac:spMkLst>
        </pc:spChg>
      </pc:sldChg>
      <pc:sldChg chg="addSp modSp add">
        <pc:chgData name="Justin Yoo" userId="72290f8e-9d14-4509-9bdc-6837d2b9e6e4" providerId="ADAL" clId="{344A8080-A4EA-2848-AA34-801043AD15AC}" dt="2020-01-11T14:18:42.096" v="1194"/>
        <pc:sldMkLst>
          <pc:docMk/>
          <pc:sldMk cId="2723679446" sldId="1858"/>
        </pc:sldMkLst>
        <pc:spChg chg="mod">
          <ac:chgData name="Justin Yoo" userId="72290f8e-9d14-4509-9bdc-6837d2b9e6e4" providerId="ADAL" clId="{344A8080-A4EA-2848-AA34-801043AD15AC}" dt="2020-01-11T14:18:42.096" v="1194"/>
          <ac:spMkLst>
            <pc:docMk/>
            <pc:sldMk cId="2723679446" sldId="1858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1T14:10:29.224" v="995" actId="207"/>
          <ac:spMkLst>
            <pc:docMk/>
            <pc:sldMk cId="2723679446" sldId="1858"/>
            <ac:spMk id="6" creationId="{61E5B7E9-F711-024E-8CF8-76FFD8F5CEA8}"/>
          </ac:spMkLst>
        </pc:spChg>
        <pc:spChg chg="add mod">
          <ac:chgData name="Justin Yoo" userId="72290f8e-9d14-4509-9bdc-6837d2b9e6e4" providerId="ADAL" clId="{344A8080-A4EA-2848-AA34-801043AD15AC}" dt="2020-01-11T14:15:17.969" v="1181" actId="20577"/>
          <ac:spMkLst>
            <pc:docMk/>
            <pc:sldMk cId="2723679446" sldId="1858"/>
            <ac:spMk id="8" creationId="{A19CFBA8-B09A-C64F-A844-E78E7E262382}"/>
          </ac:spMkLst>
        </pc:spChg>
      </pc:sldChg>
      <pc:sldChg chg="add del">
        <pc:chgData name="Justin Yoo" userId="72290f8e-9d14-4509-9bdc-6837d2b9e6e4" providerId="ADAL" clId="{344A8080-A4EA-2848-AA34-801043AD15AC}" dt="2020-01-12T00:02:04.451" v="1227" actId="2696"/>
        <pc:sldMkLst>
          <pc:docMk/>
          <pc:sldMk cId="2369482251" sldId="1859"/>
        </pc:sldMkLst>
      </pc:sldChg>
      <pc:sldChg chg="addSp delSp modSp add">
        <pc:chgData name="Justin Yoo" userId="72290f8e-9d14-4509-9bdc-6837d2b9e6e4" providerId="ADAL" clId="{344A8080-A4EA-2848-AA34-801043AD15AC}" dt="2020-01-12T02:40:28.533" v="2154" actId="6549"/>
        <pc:sldMkLst>
          <pc:docMk/>
          <pc:sldMk cId="1181284020" sldId="1860"/>
        </pc:sldMkLst>
        <pc:spChg chg="mod">
          <ac:chgData name="Justin Yoo" userId="72290f8e-9d14-4509-9bdc-6837d2b9e6e4" providerId="ADAL" clId="{344A8080-A4EA-2848-AA34-801043AD15AC}" dt="2020-01-12T00:12:24.302" v="1272" actId="167"/>
          <ac:spMkLst>
            <pc:docMk/>
            <pc:sldMk cId="1181284020" sldId="1860"/>
            <ac:spMk id="5" creationId="{D39F28B0-C54D-9042-B489-9576440173F4}"/>
          </ac:spMkLst>
        </pc:spChg>
        <pc:spChg chg="del mod">
          <ac:chgData name="Justin Yoo" userId="72290f8e-9d14-4509-9bdc-6837d2b9e6e4" providerId="ADAL" clId="{344A8080-A4EA-2848-AA34-801043AD15AC}" dt="2020-01-12T00:02:27.561" v="1229" actId="478"/>
          <ac:spMkLst>
            <pc:docMk/>
            <pc:sldMk cId="1181284020" sldId="1860"/>
            <ac:spMk id="6" creationId="{61E5B7E9-F711-024E-8CF8-76FFD8F5CEA8}"/>
          </ac:spMkLst>
        </pc:spChg>
        <pc:spChg chg="add mod">
          <ac:chgData name="Justin Yoo" userId="72290f8e-9d14-4509-9bdc-6837d2b9e6e4" providerId="ADAL" clId="{344A8080-A4EA-2848-AA34-801043AD15AC}" dt="2020-01-12T02:40:28.533" v="2154" actId="6549"/>
          <ac:spMkLst>
            <pc:docMk/>
            <pc:sldMk cId="1181284020" sldId="1860"/>
            <ac:spMk id="8" creationId="{5945E374-D811-524B-BEE5-31E7FBB4F046}"/>
          </ac:spMkLst>
        </pc:spChg>
        <pc:spChg chg="add del mod">
          <ac:chgData name="Justin Yoo" userId="72290f8e-9d14-4509-9bdc-6837d2b9e6e4" providerId="ADAL" clId="{344A8080-A4EA-2848-AA34-801043AD15AC}" dt="2020-01-12T00:11:40.160" v="1268"/>
          <ac:spMkLst>
            <pc:docMk/>
            <pc:sldMk cId="1181284020" sldId="1860"/>
            <ac:spMk id="9" creationId="{56D7E4A9-3805-6941-9A2D-28F3591D0D2A}"/>
          </ac:spMkLst>
        </pc:spChg>
      </pc:sldChg>
      <pc:sldChg chg="modSp add">
        <pc:chgData name="Justin Yoo" userId="72290f8e-9d14-4509-9bdc-6837d2b9e6e4" providerId="ADAL" clId="{344A8080-A4EA-2848-AA34-801043AD15AC}" dt="2020-01-12T00:20:46.675" v="1328"/>
        <pc:sldMkLst>
          <pc:docMk/>
          <pc:sldMk cId="3604128960" sldId="1861"/>
        </pc:sldMkLst>
        <pc:spChg chg="mod">
          <ac:chgData name="Justin Yoo" userId="72290f8e-9d14-4509-9bdc-6837d2b9e6e4" providerId="ADAL" clId="{344A8080-A4EA-2848-AA34-801043AD15AC}" dt="2020-01-12T00:15:16.495" v="1322" actId="20577"/>
          <ac:spMkLst>
            <pc:docMk/>
            <pc:sldMk cId="3604128960" sldId="1861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2T00:20:46.675" v="1328"/>
          <ac:spMkLst>
            <pc:docMk/>
            <pc:sldMk cId="3604128960" sldId="1861"/>
            <ac:spMk id="8" creationId="{5945E374-D811-524B-BEE5-31E7FBB4F046}"/>
          </ac:spMkLst>
        </pc:spChg>
      </pc:sldChg>
      <pc:sldChg chg="modSp add">
        <pc:chgData name="Justin Yoo" userId="72290f8e-9d14-4509-9bdc-6837d2b9e6e4" providerId="ADAL" clId="{344A8080-A4EA-2848-AA34-801043AD15AC}" dt="2020-01-12T00:26:11.834" v="1335"/>
        <pc:sldMkLst>
          <pc:docMk/>
          <pc:sldMk cId="1067647221" sldId="1862"/>
        </pc:sldMkLst>
        <pc:spChg chg="mod">
          <ac:chgData name="Justin Yoo" userId="72290f8e-9d14-4509-9bdc-6837d2b9e6e4" providerId="ADAL" clId="{344A8080-A4EA-2848-AA34-801043AD15AC}" dt="2020-01-12T00:26:11.834" v="1335"/>
          <ac:spMkLst>
            <pc:docMk/>
            <pc:sldMk cId="1067647221" sldId="1862"/>
            <ac:spMk id="8" creationId="{5945E374-D811-524B-BEE5-31E7FBB4F046}"/>
          </ac:spMkLst>
        </pc:spChg>
      </pc:sldChg>
      <pc:sldChg chg="modSp add ord">
        <pc:chgData name="Justin Yoo" userId="72290f8e-9d14-4509-9bdc-6837d2b9e6e4" providerId="ADAL" clId="{344A8080-A4EA-2848-AA34-801043AD15AC}" dt="2020-01-12T00:28:17.493" v="1466" actId="20577"/>
        <pc:sldMkLst>
          <pc:docMk/>
          <pc:sldMk cId="1116170088" sldId="1863"/>
        </pc:sldMkLst>
        <pc:spChg chg="mod">
          <ac:chgData name="Justin Yoo" userId="72290f8e-9d14-4509-9bdc-6837d2b9e6e4" providerId="ADAL" clId="{344A8080-A4EA-2848-AA34-801043AD15AC}" dt="2020-01-12T00:28:17.493" v="1466" actId="20577"/>
          <ac:spMkLst>
            <pc:docMk/>
            <pc:sldMk cId="1116170088" sldId="1863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2T00:27:54.087" v="1444" actId="20577"/>
          <ac:spMkLst>
            <pc:docMk/>
            <pc:sldMk cId="1116170088" sldId="1863"/>
            <ac:spMk id="6" creationId="{61E5B7E9-F711-024E-8CF8-76FFD8F5CEA8}"/>
          </ac:spMkLst>
        </pc:spChg>
      </pc:sldChg>
      <pc:sldChg chg="modSp add">
        <pc:chgData name="Justin Yoo" userId="72290f8e-9d14-4509-9bdc-6837d2b9e6e4" providerId="ADAL" clId="{344A8080-A4EA-2848-AA34-801043AD15AC}" dt="2020-01-13T06:36:56.219" v="2470" actId="20577"/>
        <pc:sldMkLst>
          <pc:docMk/>
          <pc:sldMk cId="2085404098" sldId="1864"/>
        </pc:sldMkLst>
        <pc:spChg chg="mod">
          <ac:chgData name="Justin Yoo" userId="72290f8e-9d14-4509-9bdc-6837d2b9e6e4" providerId="ADAL" clId="{344A8080-A4EA-2848-AA34-801043AD15AC}" dt="2020-01-13T06:36:56.219" v="2470" actId="20577"/>
          <ac:spMkLst>
            <pc:docMk/>
            <pc:sldMk cId="2085404098" sldId="1864"/>
            <ac:spMk id="6" creationId="{61E5B7E9-F711-024E-8CF8-76FFD8F5CEA8}"/>
          </ac:spMkLst>
        </pc:spChg>
      </pc:sldChg>
      <pc:sldChg chg="modSp add">
        <pc:chgData name="Justin Yoo" userId="72290f8e-9d14-4509-9bdc-6837d2b9e6e4" providerId="ADAL" clId="{344A8080-A4EA-2848-AA34-801043AD15AC}" dt="2020-01-12T00:30:25.396" v="1575" actId="20577"/>
        <pc:sldMkLst>
          <pc:docMk/>
          <pc:sldMk cId="2202892387" sldId="1865"/>
        </pc:sldMkLst>
        <pc:spChg chg="mod">
          <ac:chgData name="Justin Yoo" userId="72290f8e-9d14-4509-9bdc-6837d2b9e6e4" providerId="ADAL" clId="{344A8080-A4EA-2848-AA34-801043AD15AC}" dt="2020-01-12T00:29:49.273" v="1502" actId="6549"/>
          <ac:spMkLst>
            <pc:docMk/>
            <pc:sldMk cId="2202892387" sldId="1865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2T00:30:25.396" v="1575" actId="20577"/>
          <ac:spMkLst>
            <pc:docMk/>
            <pc:sldMk cId="2202892387" sldId="1865"/>
            <ac:spMk id="6" creationId="{61E5B7E9-F711-024E-8CF8-76FFD8F5CEA8}"/>
          </ac:spMkLst>
        </pc:spChg>
      </pc:sldChg>
      <pc:sldChg chg="modSp add del">
        <pc:chgData name="Justin Yoo" userId="72290f8e-9d14-4509-9bdc-6837d2b9e6e4" providerId="ADAL" clId="{344A8080-A4EA-2848-AA34-801043AD15AC}" dt="2020-01-12T00:30:54.408" v="1606" actId="2696"/>
        <pc:sldMkLst>
          <pc:docMk/>
          <pc:sldMk cId="136553277" sldId="1866"/>
        </pc:sldMkLst>
        <pc:spChg chg="mod">
          <ac:chgData name="Justin Yoo" userId="72290f8e-9d14-4509-9bdc-6837d2b9e6e4" providerId="ADAL" clId="{344A8080-A4EA-2848-AA34-801043AD15AC}" dt="2020-01-12T00:30:45.533" v="1605" actId="20577"/>
          <ac:spMkLst>
            <pc:docMk/>
            <pc:sldMk cId="136553277" sldId="1866"/>
            <ac:spMk id="6" creationId="{61E5B7E9-F711-024E-8CF8-76FFD8F5CEA8}"/>
          </ac:spMkLst>
        </pc:spChg>
      </pc:sldChg>
      <pc:sldChg chg="modSp add">
        <pc:chgData name="Justin Yoo" userId="72290f8e-9d14-4509-9bdc-6837d2b9e6e4" providerId="ADAL" clId="{344A8080-A4EA-2848-AA34-801043AD15AC}" dt="2020-01-12T02:09:24.261" v="1696" actId="20577"/>
        <pc:sldMkLst>
          <pc:docMk/>
          <pc:sldMk cId="3322268884" sldId="1866"/>
        </pc:sldMkLst>
        <pc:spChg chg="mod">
          <ac:chgData name="Justin Yoo" userId="72290f8e-9d14-4509-9bdc-6837d2b9e6e4" providerId="ADAL" clId="{344A8080-A4EA-2848-AA34-801043AD15AC}" dt="2020-01-12T02:09:06.565" v="1653" actId="20577"/>
          <ac:spMkLst>
            <pc:docMk/>
            <pc:sldMk cId="3322268884" sldId="1866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2T02:09:24.261" v="1696" actId="20577"/>
          <ac:spMkLst>
            <pc:docMk/>
            <pc:sldMk cId="3322268884" sldId="1866"/>
            <ac:spMk id="6" creationId="{61E5B7E9-F711-024E-8CF8-76FFD8F5CEA8}"/>
          </ac:spMkLst>
        </pc:spChg>
      </pc:sldChg>
      <pc:sldChg chg="addSp delSp modSp add">
        <pc:chgData name="Justin Yoo" userId="72290f8e-9d14-4509-9bdc-6837d2b9e6e4" providerId="ADAL" clId="{344A8080-A4EA-2848-AA34-801043AD15AC}" dt="2020-01-12T02:36:40.257" v="2008" actId="20577"/>
        <pc:sldMkLst>
          <pc:docMk/>
          <pc:sldMk cId="2363044092" sldId="1867"/>
        </pc:sldMkLst>
        <pc:spChg chg="mod">
          <ac:chgData name="Justin Yoo" userId="72290f8e-9d14-4509-9bdc-6837d2b9e6e4" providerId="ADAL" clId="{344A8080-A4EA-2848-AA34-801043AD15AC}" dt="2020-01-12T02:11:04.264" v="1704" actId="207"/>
          <ac:spMkLst>
            <pc:docMk/>
            <pc:sldMk cId="2363044092" sldId="1867"/>
            <ac:spMk id="6" creationId="{61E5B7E9-F711-024E-8CF8-76FFD8F5CEA8}"/>
          </ac:spMkLst>
        </pc:spChg>
        <pc:spChg chg="add del mod">
          <ac:chgData name="Justin Yoo" userId="72290f8e-9d14-4509-9bdc-6837d2b9e6e4" providerId="ADAL" clId="{344A8080-A4EA-2848-AA34-801043AD15AC}" dt="2020-01-12T02:36:32.619" v="2002" actId="478"/>
          <ac:spMkLst>
            <pc:docMk/>
            <pc:sldMk cId="2363044092" sldId="1867"/>
            <ac:spMk id="8" creationId="{B6F3E24D-5ECB-DF4B-9D81-B0E44C65BAB8}"/>
          </ac:spMkLst>
        </pc:spChg>
        <pc:spChg chg="add mod">
          <ac:chgData name="Justin Yoo" userId="72290f8e-9d14-4509-9bdc-6837d2b9e6e4" providerId="ADAL" clId="{344A8080-A4EA-2848-AA34-801043AD15AC}" dt="2020-01-12T02:36:40.257" v="2008" actId="20577"/>
          <ac:spMkLst>
            <pc:docMk/>
            <pc:sldMk cId="2363044092" sldId="1867"/>
            <ac:spMk id="9" creationId="{C0578F5B-D10F-1842-93F9-F0E3F0532C82}"/>
          </ac:spMkLst>
        </pc:spChg>
      </pc:sldChg>
      <pc:sldChg chg="addSp modSp add">
        <pc:chgData name="Justin Yoo" userId="72290f8e-9d14-4509-9bdc-6837d2b9e6e4" providerId="ADAL" clId="{344A8080-A4EA-2848-AA34-801043AD15AC}" dt="2020-01-12T02:38:28.080" v="2110" actId="6549"/>
        <pc:sldMkLst>
          <pc:docMk/>
          <pc:sldMk cId="2714412309" sldId="1868"/>
        </pc:sldMkLst>
        <pc:spChg chg="mod">
          <ac:chgData name="Justin Yoo" userId="72290f8e-9d14-4509-9bdc-6837d2b9e6e4" providerId="ADAL" clId="{344A8080-A4EA-2848-AA34-801043AD15AC}" dt="2020-01-12T02:11:09.258" v="1705" actId="207"/>
          <ac:spMkLst>
            <pc:docMk/>
            <pc:sldMk cId="2714412309" sldId="1868"/>
            <ac:spMk id="6" creationId="{61E5B7E9-F711-024E-8CF8-76FFD8F5CEA8}"/>
          </ac:spMkLst>
        </pc:spChg>
        <pc:spChg chg="add mod">
          <ac:chgData name="Justin Yoo" userId="72290f8e-9d14-4509-9bdc-6837d2b9e6e4" providerId="ADAL" clId="{344A8080-A4EA-2848-AA34-801043AD15AC}" dt="2020-01-12T02:38:28.080" v="2110" actId="6549"/>
          <ac:spMkLst>
            <pc:docMk/>
            <pc:sldMk cId="2714412309" sldId="1868"/>
            <ac:spMk id="8" creationId="{44D822FD-0540-1D4C-89FA-A7E0E7C23ECD}"/>
          </ac:spMkLst>
        </pc:spChg>
      </pc:sldChg>
      <pc:sldChg chg="modSp add">
        <pc:chgData name="Justin Yoo" userId="72290f8e-9d14-4509-9bdc-6837d2b9e6e4" providerId="ADAL" clId="{344A8080-A4EA-2848-AA34-801043AD15AC}" dt="2020-01-12T02:30:45.976" v="1886" actId="115"/>
        <pc:sldMkLst>
          <pc:docMk/>
          <pc:sldMk cId="27270685" sldId="1869"/>
        </pc:sldMkLst>
        <pc:spChg chg="mod">
          <ac:chgData name="Justin Yoo" userId="72290f8e-9d14-4509-9bdc-6837d2b9e6e4" providerId="ADAL" clId="{344A8080-A4EA-2848-AA34-801043AD15AC}" dt="2020-01-12T02:30:45.976" v="1886" actId="115"/>
          <ac:spMkLst>
            <pc:docMk/>
            <pc:sldMk cId="27270685" sldId="1869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2T02:27:28.819" v="1798" actId="20577"/>
          <ac:spMkLst>
            <pc:docMk/>
            <pc:sldMk cId="27270685" sldId="1869"/>
            <ac:spMk id="6" creationId="{61E5B7E9-F711-024E-8CF8-76FFD8F5CEA8}"/>
          </ac:spMkLst>
        </pc:spChg>
      </pc:sldChg>
      <pc:sldChg chg="modSp add">
        <pc:chgData name="Justin Yoo" userId="72290f8e-9d14-4509-9bdc-6837d2b9e6e4" providerId="ADAL" clId="{344A8080-A4EA-2848-AA34-801043AD15AC}" dt="2020-01-12T02:30:30.118" v="1885" actId="115"/>
        <pc:sldMkLst>
          <pc:docMk/>
          <pc:sldMk cId="3988886273" sldId="1870"/>
        </pc:sldMkLst>
        <pc:spChg chg="mod">
          <ac:chgData name="Justin Yoo" userId="72290f8e-9d14-4509-9bdc-6837d2b9e6e4" providerId="ADAL" clId="{344A8080-A4EA-2848-AA34-801043AD15AC}" dt="2020-01-12T02:30:30.118" v="1885" actId="115"/>
          <ac:spMkLst>
            <pc:docMk/>
            <pc:sldMk cId="3988886273" sldId="1870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2T02:29:38.096" v="1884" actId="20577"/>
          <ac:spMkLst>
            <pc:docMk/>
            <pc:sldMk cId="3988886273" sldId="1870"/>
            <ac:spMk id="6" creationId="{61E5B7E9-F711-024E-8CF8-76FFD8F5CEA8}"/>
          </ac:spMkLst>
        </pc:spChg>
      </pc:sldChg>
      <pc:sldChg chg="addSp delSp modSp add">
        <pc:chgData name="Justin Yoo" userId="72290f8e-9d14-4509-9bdc-6837d2b9e6e4" providerId="ADAL" clId="{344A8080-A4EA-2848-AA34-801043AD15AC}" dt="2020-01-12T02:36:44.277" v="2009" actId="6549"/>
        <pc:sldMkLst>
          <pc:docMk/>
          <pc:sldMk cId="838871549" sldId="1871"/>
        </pc:sldMkLst>
        <pc:spChg chg="del mod">
          <ac:chgData name="Justin Yoo" userId="72290f8e-9d14-4509-9bdc-6837d2b9e6e4" providerId="ADAL" clId="{344A8080-A4EA-2848-AA34-801043AD15AC}" dt="2020-01-12T02:36:29.044" v="2000" actId="478"/>
          <ac:spMkLst>
            <pc:docMk/>
            <pc:sldMk cId="838871549" sldId="1871"/>
            <ac:spMk id="8" creationId="{B6F3E24D-5ECB-DF4B-9D81-B0E44C65BAB8}"/>
          </ac:spMkLst>
        </pc:spChg>
        <pc:spChg chg="add mod">
          <ac:chgData name="Justin Yoo" userId="72290f8e-9d14-4509-9bdc-6837d2b9e6e4" providerId="ADAL" clId="{344A8080-A4EA-2848-AA34-801043AD15AC}" dt="2020-01-12T02:36:44.277" v="2009" actId="6549"/>
          <ac:spMkLst>
            <pc:docMk/>
            <pc:sldMk cId="838871549" sldId="1871"/>
            <ac:spMk id="9" creationId="{98DC0D19-7BC2-214A-A3ED-4066A9DB9932}"/>
          </ac:spMkLst>
        </pc:spChg>
      </pc:sldChg>
      <pc:sldChg chg="modSp add">
        <pc:chgData name="Justin Yoo" userId="72290f8e-9d14-4509-9bdc-6837d2b9e6e4" providerId="ADAL" clId="{344A8080-A4EA-2848-AA34-801043AD15AC}" dt="2020-01-12T02:36:24.791" v="1999" actId="14100"/>
        <pc:sldMkLst>
          <pc:docMk/>
          <pc:sldMk cId="623321555" sldId="1872"/>
        </pc:sldMkLst>
        <pc:spChg chg="mod">
          <ac:chgData name="Justin Yoo" userId="72290f8e-9d14-4509-9bdc-6837d2b9e6e4" providerId="ADAL" clId="{344A8080-A4EA-2848-AA34-801043AD15AC}" dt="2020-01-12T02:36:24.791" v="1999" actId="14100"/>
          <ac:spMkLst>
            <pc:docMk/>
            <pc:sldMk cId="623321555" sldId="1872"/>
            <ac:spMk id="8" creationId="{B6F3E24D-5ECB-DF4B-9D81-B0E44C65BAB8}"/>
          </ac:spMkLst>
        </pc:spChg>
      </pc:sldChg>
      <pc:sldChg chg="modSp add">
        <pc:chgData name="Justin Yoo" userId="72290f8e-9d14-4509-9bdc-6837d2b9e6e4" providerId="ADAL" clId="{344A8080-A4EA-2848-AA34-801043AD15AC}" dt="2020-01-12T02:38:33.905" v="2111" actId="6549"/>
        <pc:sldMkLst>
          <pc:docMk/>
          <pc:sldMk cId="1064729776" sldId="1873"/>
        </pc:sldMkLst>
        <pc:spChg chg="mod">
          <ac:chgData name="Justin Yoo" userId="72290f8e-9d14-4509-9bdc-6837d2b9e6e4" providerId="ADAL" clId="{344A8080-A4EA-2848-AA34-801043AD15AC}" dt="2020-01-12T02:38:33.905" v="2111" actId="6549"/>
          <ac:spMkLst>
            <pc:docMk/>
            <pc:sldMk cId="1064729776" sldId="1873"/>
            <ac:spMk id="8" creationId="{44D822FD-0540-1D4C-89FA-A7E0E7C23ECD}"/>
          </ac:spMkLst>
        </pc:spChg>
      </pc:sldChg>
      <pc:sldChg chg="modSp add">
        <pc:chgData name="Justin Yoo" userId="72290f8e-9d14-4509-9bdc-6837d2b9e6e4" providerId="ADAL" clId="{344A8080-A4EA-2848-AA34-801043AD15AC}" dt="2020-01-12T02:38:37.793" v="2112" actId="6549"/>
        <pc:sldMkLst>
          <pc:docMk/>
          <pc:sldMk cId="2772036617" sldId="1874"/>
        </pc:sldMkLst>
        <pc:spChg chg="mod">
          <ac:chgData name="Justin Yoo" userId="72290f8e-9d14-4509-9bdc-6837d2b9e6e4" providerId="ADAL" clId="{344A8080-A4EA-2848-AA34-801043AD15AC}" dt="2020-01-12T02:38:37.793" v="2112" actId="6549"/>
          <ac:spMkLst>
            <pc:docMk/>
            <pc:sldMk cId="2772036617" sldId="1874"/>
            <ac:spMk id="8" creationId="{44D822FD-0540-1D4C-89FA-A7E0E7C23ECD}"/>
          </ac:spMkLst>
        </pc:spChg>
      </pc:sldChg>
      <pc:sldChg chg="add">
        <pc:chgData name="Justin Yoo" userId="72290f8e-9d14-4509-9bdc-6837d2b9e6e4" providerId="ADAL" clId="{344A8080-A4EA-2848-AA34-801043AD15AC}" dt="2020-01-12T02:38:22.029" v="2109"/>
        <pc:sldMkLst>
          <pc:docMk/>
          <pc:sldMk cId="1318480499" sldId="1875"/>
        </pc:sldMkLst>
      </pc:sldChg>
      <pc:sldChg chg="modSp add">
        <pc:chgData name="Justin Yoo" userId="72290f8e-9d14-4509-9bdc-6837d2b9e6e4" providerId="ADAL" clId="{344A8080-A4EA-2848-AA34-801043AD15AC}" dt="2020-01-12T02:39:29.348" v="2151" actId="20577"/>
        <pc:sldMkLst>
          <pc:docMk/>
          <pc:sldMk cId="1872974375" sldId="1876"/>
        </pc:sldMkLst>
        <pc:spChg chg="mod">
          <ac:chgData name="Justin Yoo" userId="72290f8e-9d14-4509-9bdc-6837d2b9e6e4" providerId="ADAL" clId="{344A8080-A4EA-2848-AA34-801043AD15AC}" dt="2020-01-12T02:39:29.348" v="2151" actId="20577"/>
          <ac:spMkLst>
            <pc:docMk/>
            <pc:sldMk cId="1872974375" sldId="1876"/>
            <ac:spMk id="8" creationId="{0A3C412A-C24B-2E4E-97CF-0CDC825DE6FE}"/>
          </ac:spMkLst>
        </pc:spChg>
      </pc:sldChg>
      <pc:sldChg chg="modSp add">
        <pc:chgData name="Justin Yoo" userId="72290f8e-9d14-4509-9bdc-6837d2b9e6e4" providerId="ADAL" clId="{344A8080-A4EA-2848-AA34-801043AD15AC}" dt="2020-01-13T06:38:21.610" v="2480" actId="20577"/>
        <pc:sldMkLst>
          <pc:docMk/>
          <pc:sldMk cId="2247704494" sldId="1877"/>
        </pc:sldMkLst>
        <pc:spChg chg="mod">
          <ac:chgData name="Justin Yoo" userId="72290f8e-9d14-4509-9bdc-6837d2b9e6e4" providerId="ADAL" clId="{344A8080-A4EA-2848-AA34-801043AD15AC}" dt="2020-01-13T06:38:21.610" v="2480" actId="20577"/>
          <ac:spMkLst>
            <pc:docMk/>
            <pc:sldMk cId="2247704494" sldId="1877"/>
            <ac:spMk id="6" creationId="{61E5B7E9-F711-024E-8CF8-76FFD8F5CEA8}"/>
          </ac:spMkLst>
        </pc:spChg>
      </pc:sldChg>
      <pc:sldChg chg="add del">
        <pc:chgData name="Justin Yoo" userId="72290f8e-9d14-4509-9bdc-6837d2b9e6e4" providerId="ADAL" clId="{344A8080-A4EA-2848-AA34-801043AD15AC}" dt="2020-01-12T02:39:42.036" v="2153" actId="2696"/>
        <pc:sldMkLst>
          <pc:docMk/>
          <pc:sldMk cId="3010962031" sldId="1877"/>
        </pc:sldMkLst>
      </pc:sldChg>
      <pc:sldChg chg="modSp add">
        <pc:chgData name="Justin Yoo" userId="72290f8e-9d14-4509-9bdc-6837d2b9e6e4" providerId="ADAL" clId="{344A8080-A4EA-2848-AA34-801043AD15AC}" dt="2020-01-12T02:41:55.942" v="2266" actId="20577"/>
        <pc:sldMkLst>
          <pc:docMk/>
          <pc:sldMk cId="256087359" sldId="1878"/>
        </pc:sldMkLst>
        <pc:spChg chg="mod">
          <ac:chgData name="Justin Yoo" userId="72290f8e-9d14-4509-9bdc-6837d2b9e6e4" providerId="ADAL" clId="{344A8080-A4EA-2848-AA34-801043AD15AC}" dt="2020-01-12T02:41:55.942" v="2266" actId="20577"/>
          <ac:spMkLst>
            <pc:docMk/>
            <pc:sldMk cId="256087359" sldId="1878"/>
            <ac:spMk id="6" creationId="{61E5B7E9-F711-024E-8CF8-76FFD8F5CEA8}"/>
          </ac:spMkLst>
        </pc:spChg>
      </pc:sldChg>
      <pc:sldChg chg="modSp add">
        <pc:chgData name="Justin Yoo" userId="72290f8e-9d14-4509-9bdc-6837d2b9e6e4" providerId="ADAL" clId="{344A8080-A4EA-2848-AA34-801043AD15AC}" dt="2020-01-12T02:44:05.903" v="2320"/>
        <pc:sldMkLst>
          <pc:docMk/>
          <pc:sldMk cId="3955881926" sldId="1879"/>
        </pc:sldMkLst>
        <pc:spChg chg="mod">
          <ac:chgData name="Justin Yoo" userId="72290f8e-9d14-4509-9bdc-6837d2b9e6e4" providerId="ADAL" clId="{344A8080-A4EA-2848-AA34-801043AD15AC}" dt="2020-01-12T02:43:26.620" v="2307" actId="6549"/>
          <ac:spMkLst>
            <pc:docMk/>
            <pc:sldMk cId="3955881926" sldId="1879"/>
            <ac:spMk id="2" creationId="{A46E2784-089F-AA40-8DDD-F6C0CAB0C8B6}"/>
          </ac:spMkLst>
        </pc:spChg>
        <pc:spChg chg="mod">
          <ac:chgData name="Justin Yoo" userId="72290f8e-9d14-4509-9bdc-6837d2b9e6e4" providerId="ADAL" clId="{344A8080-A4EA-2848-AA34-801043AD15AC}" dt="2020-01-12T02:44:05.903" v="2320"/>
          <ac:spMkLst>
            <pc:docMk/>
            <pc:sldMk cId="3955881926" sldId="1879"/>
            <ac:spMk id="8" creationId="{5945E374-D811-524B-BEE5-31E7FBB4F046}"/>
          </ac:spMkLst>
        </pc:spChg>
      </pc:sldChg>
      <pc:sldChg chg="modSp add">
        <pc:chgData name="Justin Yoo" userId="72290f8e-9d14-4509-9bdc-6837d2b9e6e4" providerId="ADAL" clId="{344A8080-A4EA-2848-AA34-801043AD15AC}" dt="2020-01-13T06:35:30.214" v="2426" actId="20577"/>
        <pc:sldMkLst>
          <pc:docMk/>
          <pc:sldMk cId="3550296304" sldId="1880"/>
        </pc:sldMkLst>
        <pc:spChg chg="mod">
          <ac:chgData name="Justin Yoo" userId="72290f8e-9d14-4509-9bdc-6837d2b9e6e4" providerId="ADAL" clId="{344A8080-A4EA-2848-AA34-801043AD15AC}" dt="2020-01-13T06:35:30.214" v="2426" actId="20577"/>
          <ac:spMkLst>
            <pc:docMk/>
            <pc:sldMk cId="3550296304" sldId="1880"/>
            <ac:spMk id="6" creationId="{61E5B7E9-F711-024E-8CF8-76FFD8F5CEA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1/13/20 2:24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1/13/20 1:59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Clicker test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1/13/20 1:59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63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09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워크플로우</a:t>
            </a:r>
            <a:r>
              <a:rPr lang="ko-KR" altLang="en-US" dirty="0"/>
              <a:t> 이름 지정</a:t>
            </a:r>
            <a:endParaRPr lang="en-AU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이벤트 정의</a:t>
            </a:r>
            <a:endParaRPr lang="en-AU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85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 이름 지정</a:t>
            </a:r>
            <a:endParaRPr lang="en-AU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3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러너 선언</a:t>
            </a:r>
            <a:endParaRPr lang="en-AU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55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액션 이름 선언</a:t>
            </a:r>
            <a:endParaRPr lang="en-AU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93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액션 지정</a:t>
            </a:r>
            <a:endParaRPr lang="en-AU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92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전형적인 배포 시나리오 두 가지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98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각각의 작업은 의존성을 정의할 수 있음</a:t>
            </a:r>
            <a:r>
              <a:rPr lang="en-US" altLang="ko-KR" dirty="0"/>
              <a:t>.</a:t>
            </a:r>
            <a:r>
              <a:rPr lang="ko-KR" altLang="en-US" dirty="0"/>
              <a:t> 의존성 순서대로 작업이 실행됨</a:t>
            </a:r>
            <a:endParaRPr lang="en-AU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89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1/13/20 1:59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1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각각의 작업이 연속적으로 실행됨</a:t>
            </a:r>
            <a:endParaRPr lang="en-AU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61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작업이 동시에 실행됨</a:t>
            </a:r>
            <a:endParaRPr lang="en-AU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17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액션으로 경계가 명확한 </a:t>
            </a:r>
            <a:r>
              <a:rPr lang="en-US" altLang="ko-KR" dirty="0"/>
              <a:t>CI/CD </a:t>
            </a:r>
            <a:r>
              <a:rPr lang="ko-KR" altLang="en-US" dirty="0"/>
              <a:t>만들기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84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실습한 내용 정리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91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못했지만 다음에 다뤄볼 내용 소개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6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설문조사 좀</a:t>
            </a:r>
            <a:r>
              <a:rPr lang="en-US" altLang="ko-KR" dirty="0"/>
              <a:t>…</a:t>
            </a:r>
            <a:r>
              <a:rPr lang="ko-KR" altLang="en-US" dirty="0"/>
              <a:t> 굽신굽신</a:t>
            </a:r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91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  <a:r>
              <a:rPr lang="en-US" altLang="ko-KR" dirty="0"/>
              <a:t>?</a:t>
            </a:r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33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80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자기 소개</a:t>
            </a:r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1:59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자기 소개</a:t>
            </a:r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1:59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발표자료는</a:t>
            </a:r>
            <a:r>
              <a:rPr lang="ko-KR" altLang="en-US" dirty="0"/>
              <a:t> 이곳에서</a:t>
            </a:r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1:59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63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소개 </a:t>
            </a:r>
            <a:r>
              <a:rPr lang="en-US" altLang="ko-KR" dirty="0"/>
              <a:t>+</a:t>
            </a:r>
            <a:r>
              <a:rPr lang="ko-KR" altLang="en-US" dirty="0"/>
              <a:t> 설문 조사</a:t>
            </a:r>
            <a:endParaRPr lang="en-AU" altLang="ko-KR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1:59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54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애저</a:t>
            </a:r>
            <a:r>
              <a:rPr lang="ko-KR" altLang="en-US" dirty="0"/>
              <a:t> </a:t>
            </a:r>
            <a:r>
              <a:rPr lang="ko-KR" altLang="en-US" dirty="0" err="1"/>
              <a:t>클라우드에서</a:t>
            </a:r>
            <a:r>
              <a:rPr lang="ko-KR" altLang="en-US" dirty="0"/>
              <a:t> 서비스를 사용하기 위해 필요한 리소스 인스턴스 생성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1:59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5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 방법이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애저</a:t>
            </a:r>
            <a:r>
              <a:rPr lang="ko-KR" altLang="en-US" dirty="0"/>
              <a:t> 포탈에서 리소스 </a:t>
            </a:r>
            <a:r>
              <a:rPr lang="ko-KR" altLang="en-US" dirty="0" err="1"/>
              <a:t>프로비저닝</a:t>
            </a:r>
            <a:r>
              <a:rPr lang="ko-KR" altLang="en-US" dirty="0"/>
              <a:t> 하는 방법과 </a:t>
            </a:r>
            <a:r>
              <a:rPr lang="en-US" altLang="ko-KR" dirty="0"/>
              <a:t>ARM </a:t>
            </a:r>
            <a:r>
              <a:rPr lang="ko-KR" altLang="en-US" dirty="0"/>
              <a:t>템플릿 사용하는 방법 두가지 실습할 예정임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1:59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7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PWA </a:t>
            </a:r>
            <a:r>
              <a:rPr lang="ko-KR" altLang="en-US" dirty="0"/>
              <a:t>수동 배포 실습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1/13/20 1:59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6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B2242-8247-E540-8C03-A459AAC55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47037" y="1287462"/>
            <a:ext cx="38569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JS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0230" y="1363662"/>
            <a:ext cx="4182363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861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odej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6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Io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50586" y="1458728"/>
            <a:ext cx="4201651" cy="3972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2094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FB63C-B456-4D6F-A287-F7B7E1290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0" y="1668462"/>
            <a:ext cx="11812587" cy="2057400"/>
          </a:xfrm>
        </p:spPr>
        <p:txBody>
          <a:bodyPr/>
          <a:lstStyle>
            <a:lvl1pPr marL="0" indent="0">
              <a:buNone/>
              <a:defRPr sz="5400">
                <a:solidFill>
                  <a:srgbClr val="FFB900"/>
                </a:solidFill>
              </a:defRPr>
            </a:lvl1pPr>
          </a:lstStyle>
          <a:p>
            <a:pPr lvl="0"/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E60A0-8616-4511-AA6F-8CC5DDBA48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050" y="3725862"/>
            <a:ext cx="8993188" cy="6832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2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54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ECD4-70C1-4F67-AB0D-8E8919C4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74CB7-9BD4-440F-A730-44BF4CC93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638" y="1287463"/>
            <a:ext cx="6629400" cy="5411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00AE4-6DCD-48DF-951F-F154A5327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64374" y="1444624"/>
            <a:ext cx="5097463" cy="50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7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62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75D59DBF-D9B6-45F3-98D4-74CF307E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1075404"/>
            <a:ext cx="11436589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5EF2C9-7D7F-446C-839B-D38CBE01F4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375" y="2295525"/>
            <a:ext cx="9228138" cy="3924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2F3BC-1C55-471D-B9AA-7F23E87BB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638" y="1212850"/>
            <a:ext cx="11887200" cy="5561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76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FFFCD9-D49A-483D-82E9-0C04A904871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211287"/>
            <a:ext cx="5486399" cy="3201988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8448E647-1C03-472C-B4FE-482830756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75439" y="1211287"/>
            <a:ext cx="5486399" cy="3201988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07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hyperlink" Target="https://aka.ms/justinyoo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witter.com/justinchronicle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  <p:sp>
        <p:nvSpPr>
          <p:cNvPr id="3" name="TextBox 2">
            <a:hlinkClick r:id="rId27"/>
            <a:extLst>
              <a:ext uri="{FF2B5EF4-FFF2-40B4-BE49-F238E27FC236}">
                <a16:creationId xmlns:a16="http://schemas.microsoft.com/office/drawing/2014/main" id="{F2AB5F06-708F-422B-857A-E2F8C2F8C988}"/>
              </a:ext>
            </a:extLst>
          </p:cNvPr>
          <p:cNvSpPr txBox="1"/>
          <p:nvPr userDrawn="1"/>
        </p:nvSpPr>
        <p:spPr>
          <a:xfrm>
            <a:off x="42930" y="6757696"/>
            <a:ext cx="1276823" cy="1938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AU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AU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justinchronicle</a:t>
            </a:r>
            <a:endParaRPr lang="en-AU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hlinkClick r:id="rId28"/>
            <a:extLst>
              <a:ext uri="{FF2B5EF4-FFF2-40B4-BE49-F238E27FC236}">
                <a16:creationId xmlns:a16="http://schemas.microsoft.com/office/drawing/2014/main" id="{E435F885-811F-445F-8923-EE494E44F1A0}"/>
              </a:ext>
            </a:extLst>
          </p:cNvPr>
          <p:cNvSpPr txBox="1"/>
          <p:nvPr userDrawn="1"/>
        </p:nvSpPr>
        <p:spPr>
          <a:xfrm>
            <a:off x="11099216" y="6757696"/>
            <a:ext cx="1294329" cy="1938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AU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aka.ms/</a:t>
            </a:r>
            <a:r>
              <a:rPr lang="en-AU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justinyoo</a:t>
            </a:r>
            <a:endParaRPr lang="en-AU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24" r:id="rId2"/>
    <p:sldLayoutId id="2147484500" r:id="rId3"/>
    <p:sldLayoutId id="2147484501" r:id="rId4"/>
    <p:sldLayoutId id="2147484525" r:id="rId5"/>
    <p:sldLayoutId id="2147484526" r:id="rId6"/>
    <p:sldLayoutId id="2147484504" r:id="rId7"/>
    <p:sldLayoutId id="2147484508" r:id="rId8"/>
    <p:sldLayoutId id="2147484515" r:id="rId9"/>
    <p:sldLayoutId id="2147484516" r:id="rId10"/>
    <p:sldLayoutId id="2147484517" r:id="rId11"/>
    <p:sldLayoutId id="2147484518" r:id="rId12"/>
    <p:sldLayoutId id="2147484519" r:id="rId13"/>
    <p:sldLayoutId id="2147484527" r:id="rId14"/>
    <p:sldLayoutId id="2147484528" r:id="rId15"/>
    <p:sldLayoutId id="2147484529" r:id="rId16"/>
    <p:sldLayoutId id="2147484510" r:id="rId17"/>
    <p:sldLayoutId id="2147484530" r:id="rId18"/>
    <p:sldLayoutId id="2147484521" r:id="rId19"/>
    <p:sldLayoutId id="2147484522" r:id="rId20"/>
    <p:sldLayoutId id="2147484511" r:id="rId21"/>
    <p:sldLayoutId id="2147484513" r:id="rId22"/>
    <p:sldLayoutId id="2147484520" r:id="rId23"/>
    <p:sldLayoutId id="2147484514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BM JUA_OTF" panose="02020603020101020101" pitchFamily="18" charset="-127"/>
          <a:ea typeface="BM JUA_OTF" panose="02020603020101020101" pitchFamily="18" charset="-127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BM JUA_OTF" panose="02020603020101020101" pitchFamily="18" charset="-127"/>
          <a:ea typeface="BM JUA_OTF" panose="02020603020101020101" pitchFamily="18" charset="-127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BM JUA_OTF" panose="02020603020101020101" pitchFamily="18" charset="-127"/>
          <a:ea typeface="BM JUA_OTF" panose="02020603020101020101" pitchFamily="18" charset="-127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BM JUA_OTF" panose="02020603020101020101" pitchFamily="18" charset="-127"/>
          <a:ea typeface="BM JUA_OTF" panose="02020603020101020101" pitchFamily="18" charset="-127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BM JUA_OTF" panose="02020603020101020101" pitchFamily="18" charset="-127"/>
          <a:ea typeface="BM JUA_OTF" panose="02020603020101020101" pitchFamily="18" charset="-127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BM JUA_OTF" panose="02020603020101020101" pitchFamily="18" charset="-127"/>
          <a:ea typeface="BM JUA_OTF" panose="02020603020101020101" pitchFamily="18" charset="-127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ok/core-concepts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ok/hol-actions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twitter.com/justinchronicle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aliencube.org/" TargetMode="External"/><Relationship Id="rId4" Type="http://schemas.openxmlformats.org/officeDocument/2006/relationships/hyperlink" Target="https://facebook.com/aliencube.community/" TargetMode="External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ok/ci-cd-actions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ok/custom-actions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twitter.com/justinchronicle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aliencube.org/" TargetMode="External"/><Relationship Id="rId4" Type="http://schemas.openxmlformats.org/officeDocument/2006/relationships/hyperlink" Target="https://facebook.com/aliencube.community/" TargetMode="External"/><Relationship Id="rId9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314223"/>
            <a:ext cx="9143936" cy="1828786"/>
          </a:xfrm>
        </p:spPr>
        <p:txBody>
          <a:bodyPr/>
          <a:lstStyle/>
          <a:p>
            <a:r>
              <a:rPr lang="ko-KR" altLang="en-US" sz="4400" dirty="0" err="1"/>
              <a:t>깃헙</a:t>
            </a:r>
            <a:r>
              <a:rPr lang="ko-KR" altLang="en-US" sz="4400" dirty="0"/>
              <a:t> 액션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이것만 알면 참 쉽죠</a:t>
            </a:r>
            <a:r>
              <a:rPr lang="en-US" altLang="ko-KR" sz="4400" dirty="0"/>
              <a:t>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011108"/>
            <a:ext cx="7315137" cy="1828007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sz="2000" b="1" i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Justin </a:t>
            </a:r>
            <a:r>
              <a:rPr lang="en-US" sz="2000" b="1" i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Yoo</a:t>
            </a:r>
            <a:endParaRPr lang="en-US" sz="2000" b="1" i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DD86D-CCF1-4209-924F-7C92A1E8BD23}"/>
              </a:ext>
            </a:extLst>
          </p:cNvPr>
          <p:cNvSpPr/>
          <p:nvPr/>
        </p:nvSpPr>
        <p:spPr bwMode="auto">
          <a:xfrm>
            <a:off x="0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B6242B-5FF9-4325-BFA7-70C90ECD050D}"/>
              </a:ext>
            </a:extLst>
          </p:cNvPr>
          <p:cNvSpPr/>
          <p:nvPr/>
        </p:nvSpPr>
        <p:spPr bwMode="auto">
          <a:xfrm>
            <a:off x="10789645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6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12349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워크플로우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엔진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FBD48-D7EA-4B47-A59E-0E2E0D2DB160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105719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워크플로우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엔진 </a:t>
            </a:r>
            <a:r>
              <a:rPr lang="en-US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=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개별 액션의 집합체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93D99-9F80-8440-ABA7-0BF0502135A8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22272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Fork of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애저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DevOps 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파이프라인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25977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때문에 </a:t>
            </a:r>
            <a:r>
              <a:rPr lang="ko-KR" altLang="en-US" dirty="0" err="1"/>
              <a:t>깃헙</a:t>
            </a:r>
            <a:r>
              <a:rPr lang="ko-KR" altLang="en-US" dirty="0"/>
              <a:t> 액션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12349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가두리 양식장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412147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때문에 </a:t>
            </a:r>
            <a:r>
              <a:rPr lang="ko-KR" altLang="en-US" dirty="0" err="1"/>
              <a:t>깃헙</a:t>
            </a:r>
            <a:r>
              <a:rPr lang="ko-KR" altLang="en-US" dirty="0"/>
              <a:t> 액션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12349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오픈 소스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159624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때문에 </a:t>
            </a:r>
            <a:r>
              <a:rPr lang="ko-KR" altLang="en-US" dirty="0" err="1"/>
              <a:t>깃헙</a:t>
            </a:r>
            <a:r>
              <a:rPr lang="ko-KR" altLang="en-US" dirty="0"/>
              <a:t> 액션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무한대의 가능성 </a:t>
            </a:r>
            <a:r>
              <a:rPr lang="en-US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-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커스텀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액션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7544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때문에 </a:t>
            </a:r>
            <a:r>
              <a:rPr lang="ko-KR" altLang="en-US" i="1" dirty="0">
                <a:solidFill>
                  <a:srgbClr val="FF0000"/>
                </a:solidFill>
              </a:rPr>
              <a:t>안</a:t>
            </a:r>
            <a:r>
              <a:rPr lang="ko-KR" altLang="en-US" dirty="0"/>
              <a:t>  </a:t>
            </a:r>
            <a:r>
              <a:rPr lang="ko-KR" altLang="en-US" dirty="0" err="1"/>
              <a:t>깃헙</a:t>
            </a:r>
            <a:r>
              <a:rPr lang="ko-KR" altLang="en-US" dirty="0"/>
              <a:t> 액션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12349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현재 미국에서만 호스팅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2727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때문에 </a:t>
            </a:r>
            <a:r>
              <a:rPr lang="ko-KR" altLang="en-US" i="1" dirty="0">
                <a:solidFill>
                  <a:srgbClr val="FF0000"/>
                </a:solidFill>
              </a:rPr>
              <a:t>안</a:t>
            </a:r>
            <a:r>
              <a:rPr lang="ko-KR" altLang="en-US" dirty="0"/>
              <a:t>  </a:t>
            </a:r>
            <a:r>
              <a:rPr lang="ko-KR" altLang="en-US" dirty="0" err="1"/>
              <a:t>깃헙</a:t>
            </a:r>
            <a:r>
              <a:rPr lang="ko-KR" altLang="en-US" dirty="0"/>
              <a:t> 액션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현재 미국에서만 호스팅 </a:t>
            </a:r>
            <a:r>
              <a:rPr lang="en-US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-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데이터 보안 이슈 가능성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98888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D29175-1012-9A46-A135-66B21BF9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2206758"/>
          </a:xfrm>
        </p:spPr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</a:t>
            </a:r>
            <a:br>
              <a:rPr lang="en-AU" altLang="ko-KR" dirty="0"/>
            </a:br>
            <a:r>
              <a:rPr lang="ko-KR" altLang="en-US" dirty="0"/>
              <a:t>핵심 필수 요소</a:t>
            </a:r>
            <a:endParaRPr lang="en-US" dirty="0"/>
          </a:p>
        </p:txBody>
      </p:sp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6E8523CF-7176-4F4C-9F5D-B4139DB8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586" y="1343596"/>
            <a:ext cx="4629600" cy="420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핵심 필수 요소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1516063"/>
            <a:ext cx="10044655" cy="420807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워크플로우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이벤트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액션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27259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314223"/>
            <a:ext cx="9143936" cy="1828786"/>
          </a:xfrm>
        </p:spPr>
        <p:txBody>
          <a:bodyPr/>
          <a:lstStyle/>
          <a:p>
            <a:r>
              <a:rPr lang="ko-KR" altLang="en-US" sz="4400" dirty="0" err="1"/>
              <a:t>깃헙</a:t>
            </a:r>
            <a:r>
              <a:rPr lang="ko-KR" altLang="en-US" sz="4400" dirty="0"/>
              <a:t> 액션</a:t>
            </a:r>
            <a:r>
              <a:rPr lang="en-US" altLang="ko-KR" sz="4400" dirty="0"/>
              <a:t>,</a:t>
            </a:r>
            <a:br>
              <a:rPr lang="en-US" altLang="ko-KR" sz="4400" dirty="0"/>
            </a:br>
            <a:r>
              <a:rPr lang="ko-KR" altLang="en-US" sz="4400" dirty="0"/>
              <a:t>이것만 알면 참 쉽죠</a:t>
            </a:r>
            <a:r>
              <a:rPr lang="en-US" altLang="ko-KR" sz="4400" dirty="0"/>
              <a:t>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011108"/>
            <a:ext cx="7315137" cy="1828007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sz="2000" b="1" i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Justin </a:t>
            </a:r>
            <a:r>
              <a:rPr lang="en-US" sz="2000" b="1" i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Yoo</a:t>
            </a:r>
            <a:endParaRPr lang="en-US" sz="2000" b="1" i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F694B-EF2E-468B-9737-331DF1485F27}"/>
              </a:ext>
            </a:extLst>
          </p:cNvPr>
          <p:cNvSpPr/>
          <p:nvPr/>
        </p:nvSpPr>
        <p:spPr bwMode="auto">
          <a:xfrm>
            <a:off x="0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560AA-5E32-4866-90A6-8825CB2A7B32}"/>
              </a:ext>
            </a:extLst>
          </p:cNvPr>
          <p:cNvSpPr/>
          <p:nvPr/>
        </p:nvSpPr>
        <p:spPr bwMode="auto">
          <a:xfrm>
            <a:off x="10789645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0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핵심 필수 요소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1516063"/>
            <a:ext cx="10044655" cy="420807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워크플로우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이벤트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액션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E00B7-0B84-5441-8A1D-C02500DEDDD7}"/>
              </a:ext>
            </a:extLst>
          </p:cNvPr>
          <p:cNvSpPr txBox="1"/>
          <p:nvPr/>
        </p:nvSpPr>
        <p:spPr>
          <a:xfrm>
            <a:off x="5405376" y="1516063"/>
            <a:ext cx="6758827" cy="12349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오케스트레이션 엔진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1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핵심 필수 요소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1516063"/>
            <a:ext cx="10044655" cy="420807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워크플로우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이벤트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액션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41B7D-4B9F-E449-B15E-46559B67BCBE}"/>
              </a:ext>
            </a:extLst>
          </p:cNvPr>
          <p:cNvSpPr txBox="1"/>
          <p:nvPr/>
        </p:nvSpPr>
        <p:spPr>
          <a:xfrm>
            <a:off x="5405376" y="1516063"/>
            <a:ext cx="6758827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AU" altLang="ko-KR" sz="6600" dirty="0">
              <a:solidFill>
                <a:schemeClr val="accent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워크플로우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트리거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77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핵심 필수 요소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1516063"/>
            <a:ext cx="10044655" cy="420807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워크플로우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이벤트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액션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C412A-C24B-2E4E-97CF-0CDC825DE6FE}"/>
              </a:ext>
            </a:extLst>
          </p:cNvPr>
          <p:cNvSpPr txBox="1"/>
          <p:nvPr/>
        </p:nvSpPr>
        <p:spPr>
          <a:xfrm>
            <a:off x="5405376" y="1516063"/>
            <a:ext cx="6758827" cy="420807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AU" altLang="ko-KR" sz="6600" dirty="0">
              <a:solidFill>
                <a:schemeClr val="accent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빌드 에이전트</a:t>
            </a:r>
            <a:r>
              <a:rPr lang="en-US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-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애저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</a:t>
            </a:r>
            <a:r>
              <a:rPr lang="en-US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VM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98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핵심 필수 요소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1516063"/>
            <a:ext cx="10044655" cy="420807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워크플로우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이벤트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액션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C412A-C24B-2E4E-97CF-0CDC825DE6FE}"/>
              </a:ext>
            </a:extLst>
          </p:cNvPr>
          <p:cNvSpPr txBox="1"/>
          <p:nvPr/>
        </p:nvSpPr>
        <p:spPr>
          <a:xfrm>
            <a:off x="5405376" y="1516063"/>
            <a:ext cx="6758827" cy="420807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AU" altLang="ko-KR" sz="6600" dirty="0">
              <a:solidFill>
                <a:schemeClr val="accent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깃헙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자체 러너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커스텀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러너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97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핵심 필수 요소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1516063"/>
            <a:ext cx="10044655" cy="420807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워크플로우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이벤트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액션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CFBA8-B09A-C64F-A844-E78E7E262382}"/>
              </a:ext>
            </a:extLst>
          </p:cNvPr>
          <p:cNvSpPr txBox="1"/>
          <p:nvPr/>
        </p:nvSpPr>
        <p:spPr>
          <a:xfrm>
            <a:off x="5405376" y="1516063"/>
            <a:ext cx="6758827" cy="420807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AU" altLang="ko-KR" sz="6600" dirty="0">
              <a:solidFill>
                <a:schemeClr val="accent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개별 작업 선언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67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945E374-D811-524B-BEE5-31E7FBB4F046}"/>
              </a:ext>
            </a:extLst>
          </p:cNvPr>
          <p:cNvSpPr txBox="1"/>
          <p:nvPr/>
        </p:nvSpPr>
        <p:spPr>
          <a:xfrm>
            <a:off x="1182787" y="2213854"/>
            <a:ext cx="10507643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6600" b="1" dirty="0" err="1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aka.ms</a:t>
            </a:r>
            <a:r>
              <a:rPr lang="en-AU" sz="6600" b="1" dirty="0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/</a:t>
            </a:r>
            <a:r>
              <a:rPr lang="en-AU" sz="6600" b="1" dirty="0" err="1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dok</a:t>
            </a:r>
            <a:r>
              <a:rPr lang="en-AU" sz="6600" b="1" dirty="0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/core-concepts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핵심 필수 요소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118128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CBCB5-6DA6-3448-8B06-CDA2DDA1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3203954"/>
          </a:xfrm>
        </p:spPr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</a:t>
            </a:r>
            <a:br>
              <a:rPr lang="en-AU" altLang="ko-KR" dirty="0"/>
            </a:br>
            <a:r>
              <a:rPr lang="ko-KR" altLang="en-US" dirty="0" err="1"/>
              <a:t>워크플로우</a:t>
            </a:r>
            <a:br>
              <a:rPr lang="en-AU" altLang="ko-KR" dirty="0"/>
            </a:br>
            <a:r>
              <a:rPr lang="ko-KR" altLang="en-US" dirty="0"/>
              <a:t>만들기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8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D81C-A6FB-2449-965E-81E7F9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</a:t>
            </a:r>
            <a:r>
              <a:rPr lang="ko-KR" altLang="en-US" dirty="0" err="1"/>
              <a:t>워크플로우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9C31-956E-6640-93CB-62844B60D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4552015"/>
          </a:xfrm>
        </p:spPr>
        <p:txBody>
          <a:bodyPr/>
          <a:lstStyle/>
          <a:p>
            <a:r>
              <a:rPr lang="en-US" dirty="0"/>
              <a:t>name: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ko-KR" altLang="en-US" dirty="0" err="1">
                <a:solidFill>
                  <a:srgbClr val="FF0000"/>
                </a:solidFill>
              </a:rPr>
              <a:t>워크플로우</a:t>
            </a:r>
            <a:r>
              <a:rPr lang="ko-KR" altLang="en-US" dirty="0">
                <a:solidFill>
                  <a:srgbClr val="FF0000"/>
                </a:solidFill>
              </a:rPr>
              <a:t> 이름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r>
              <a:rPr lang="en-US" dirty="0"/>
              <a:t>on: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ko-KR" altLang="en-US" dirty="0">
                <a:solidFill>
                  <a:srgbClr val="FF0000"/>
                </a:solidFill>
              </a:rPr>
              <a:t>이벤트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r>
              <a:rPr lang="en-US" dirty="0"/>
              <a:t>jobs: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ko-KR" altLang="en-US" dirty="0">
                <a:solidFill>
                  <a:srgbClr val="FF0000"/>
                </a:solidFill>
              </a:rPr>
              <a:t>작업 이름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:</a:t>
            </a:r>
          </a:p>
          <a:p>
            <a:r>
              <a:rPr lang="en-US" dirty="0"/>
              <a:t>    runs-on: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ko-KR" altLang="en-US" dirty="0">
                <a:solidFill>
                  <a:srgbClr val="FF0000"/>
                </a:solidFill>
              </a:rPr>
              <a:t>러너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r>
              <a:rPr lang="en-US" dirty="0"/>
              <a:t>    steps:</a:t>
            </a:r>
          </a:p>
          <a:p>
            <a:r>
              <a:rPr lang="en-US" dirty="0"/>
              <a:t>    - name: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ko-KR" altLang="en-US" dirty="0">
                <a:solidFill>
                  <a:srgbClr val="FF0000"/>
                </a:solidFill>
              </a:rPr>
              <a:t>액션 이름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r>
              <a:rPr lang="en-US" dirty="0"/>
              <a:t>      uses: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ko-KR" altLang="en-US" dirty="0">
                <a:solidFill>
                  <a:srgbClr val="FF0000"/>
                </a:solidFill>
              </a:rPr>
              <a:t>액션 참조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CF4CD-686B-3F41-9590-4758C313D938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221495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D81C-A6FB-2449-965E-81E7F9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9C31-956E-6640-93CB-62844B60D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641714"/>
          </a:xfrm>
        </p:spPr>
        <p:txBody>
          <a:bodyPr/>
          <a:lstStyle/>
          <a:p>
            <a:r>
              <a:rPr lang="en-US" dirty="0"/>
              <a:t>name: </a:t>
            </a:r>
            <a:r>
              <a:rPr lang="en-US" dirty="0">
                <a:solidFill>
                  <a:srgbClr val="FF0000"/>
                </a:solidFill>
              </a:rPr>
              <a:t>My First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15AA7-0AD2-2541-B156-CFAA69F77B3E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188073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D81C-A6FB-2449-965E-81E7F9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9C31-956E-6640-93CB-62844B60D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200329"/>
          </a:xfrm>
        </p:spPr>
        <p:txBody>
          <a:bodyPr/>
          <a:lstStyle/>
          <a:p>
            <a:r>
              <a:rPr lang="en-US" dirty="0"/>
              <a:t>name: My First Workflow</a:t>
            </a:r>
          </a:p>
          <a:p>
            <a:r>
              <a:rPr lang="en-US" dirty="0"/>
              <a:t>on: </a:t>
            </a:r>
            <a:r>
              <a:rPr lang="en-US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65BBA-B354-C442-8C49-D74B48CEA932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6957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909D-8B7E-4771-93B0-1D9FBDD3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자기 소개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30D3F-6934-4833-A71A-17957DDF21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638" y="1287463"/>
            <a:ext cx="6629400" cy="1902059"/>
          </a:xfrm>
        </p:spPr>
        <p:txBody>
          <a:bodyPr/>
          <a:lstStyle/>
          <a:p>
            <a:pPr marL="0" indent="0">
              <a:buNone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Senior Cloud Advocate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6FD924-5B75-4B17-9ED3-70F987A5420D}"/>
              </a:ext>
            </a:extLst>
          </p:cNvPr>
          <p:cNvSpPr/>
          <p:nvPr/>
        </p:nvSpPr>
        <p:spPr bwMode="auto">
          <a:xfrm>
            <a:off x="0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FB1BE0-8C1C-4090-BD95-4D3571186E95}"/>
              </a:ext>
            </a:extLst>
          </p:cNvPr>
          <p:cNvSpPr/>
          <p:nvPr/>
        </p:nvSpPr>
        <p:spPr bwMode="auto">
          <a:xfrm>
            <a:off x="10789645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7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D81C-A6FB-2449-965E-81E7F9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9C31-956E-6640-93CB-62844B60D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876172"/>
          </a:xfrm>
        </p:spPr>
        <p:txBody>
          <a:bodyPr/>
          <a:lstStyle/>
          <a:p>
            <a:r>
              <a:rPr lang="en-US" dirty="0"/>
              <a:t>name: My First Workflow</a:t>
            </a:r>
          </a:p>
          <a:p>
            <a:r>
              <a:rPr lang="en-US" dirty="0"/>
              <a:t>on: push</a:t>
            </a:r>
          </a:p>
          <a:p>
            <a:endParaRPr lang="en-US" dirty="0"/>
          </a:p>
          <a:p>
            <a:r>
              <a:rPr lang="en-US" dirty="0"/>
              <a:t>jobs: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build-and-deploy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A8EE8-B42B-434B-9B7E-C527B7B3A1BB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54358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D81C-A6FB-2449-965E-81E7F9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9C31-956E-6640-93CB-62844B60D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3434786"/>
          </a:xfrm>
        </p:spPr>
        <p:txBody>
          <a:bodyPr/>
          <a:lstStyle/>
          <a:p>
            <a:r>
              <a:rPr lang="en-US" dirty="0"/>
              <a:t>name: My First Workflow</a:t>
            </a:r>
          </a:p>
          <a:p>
            <a:r>
              <a:rPr lang="en-US" dirty="0"/>
              <a:t>on: push</a:t>
            </a:r>
          </a:p>
          <a:p>
            <a:endParaRPr lang="en-US" dirty="0"/>
          </a:p>
          <a:p>
            <a:r>
              <a:rPr lang="en-US" dirty="0"/>
              <a:t>jobs:</a:t>
            </a:r>
          </a:p>
          <a:p>
            <a:r>
              <a:rPr lang="en-US" dirty="0"/>
              <a:t>  build-and-deploy:</a:t>
            </a:r>
          </a:p>
          <a:p>
            <a:r>
              <a:rPr lang="en-US" dirty="0"/>
              <a:t>    runs-on: </a:t>
            </a:r>
            <a:r>
              <a:rPr lang="en-US" dirty="0">
                <a:solidFill>
                  <a:srgbClr val="FF0000"/>
                </a:solidFill>
              </a:rPr>
              <a:t>ubuntu-latest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6C0C7-BB9D-7848-83AD-A075CCA900E0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16017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D81C-A6FB-2449-965E-81E7F9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9C31-956E-6640-93CB-62844B60D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5110630"/>
          </a:xfrm>
        </p:spPr>
        <p:txBody>
          <a:bodyPr/>
          <a:lstStyle/>
          <a:p>
            <a:r>
              <a:rPr lang="en-US" dirty="0"/>
              <a:t>name: My First Workflow</a:t>
            </a:r>
          </a:p>
          <a:p>
            <a:r>
              <a:rPr lang="en-US" dirty="0"/>
              <a:t>on: push</a:t>
            </a:r>
          </a:p>
          <a:p>
            <a:endParaRPr lang="en-US" dirty="0"/>
          </a:p>
          <a:p>
            <a:r>
              <a:rPr lang="en-US" dirty="0"/>
              <a:t>jobs:</a:t>
            </a:r>
          </a:p>
          <a:p>
            <a:r>
              <a:rPr lang="en-US" dirty="0"/>
              <a:t>  build-and-deploy:</a:t>
            </a:r>
          </a:p>
          <a:p>
            <a:r>
              <a:rPr lang="en-US" dirty="0"/>
              <a:t>    runs-on: ubuntu-latest</a:t>
            </a:r>
          </a:p>
          <a:p>
            <a:endParaRPr lang="en-US" dirty="0"/>
          </a:p>
          <a:p>
            <a:r>
              <a:rPr lang="en-US" dirty="0"/>
              <a:t>    steps:</a:t>
            </a:r>
          </a:p>
          <a:p>
            <a:r>
              <a:rPr lang="en-US" dirty="0"/>
              <a:t>    - name: </a:t>
            </a:r>
            <a:r>
              <a:rPr lang="en-US" dirty="0">
                <a:solidFill>
                  <a:srgbClr val="FF0000"/>
                </a:solidFill>
              </a:rPr>
              <a:t>Checkout Repository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0F9DB-CAA8-044A-A6EA-4EA1E4A2512A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41849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D81C-A6FB-2449-965E-81E7F9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9C31-956E-6640-93CB-62844B60D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5669244"/>
          </a:xfrm>
        </p:spPr>
        <p:txBody>
          <a:bodyPr/>
          <a:lstStyle/>
          <a:p>
            <a:r>
              <a:rPr lang="en-US" dirty="0"/>
              <a:t>name: My First Workflow</a:t>
            </a:r>
          </a:p>
          <a:p>
            <a:r>
              <a:rPr lang="en-US" dirty="0"/>
              <a:t>on: push</a:t>
            </a:r>
          </a:p>
          <a:p>
            <a:endParaRPr lang="en-US" dirty="0"/>
          </a:p>
          <a:p>
            <a:r>
              <a:rPr lang="en-US" dirty="0"/>
              <a:t>jobs:</a:t>
            </a:r>
          </a:p>
          <a:p>
            <a:r>
              <a:rPr lang="en-US" dirty="0"/>
              <a:t>  build-and-deploy:</a:t>
            </a:r>
          </a:p>
          <a:p>
            <a:r>
              <a:rPr lang="en-US" dirty="0"/>
              <a:t>    runs-on: ubuntu-latest</a:t>
            </a:r>
          </a:p>
          <a:p>
            <a:endParaRPr lang="en-US" dirty="0"/>
          </a:p>
          <a:p>
            <a:r>
              <a:rPr lang="en-US" dirty="0"/>
              <a:t>    steps:</a:t>
            </a:r>
          </a:p>
          <a:p>
            <a:r>
              <a:rPr lang="en-US" dirty="0"/>
              <a:t>    - name: Checkout Repository</a:t>
            </a:r>
          </a:p>
          <a:p>
            <a:r>
              <a:rPr lang="en-US" dirty="0"/>
              <a:t>      uses: </a:t>
            </a:r>
            <a:r>
              <a:rPr lang="en-US" dirty="0">
                <a:solidFill>
                  <a:srgbClr val="FF0000"/>
                </a:solidFill>
              </a:rPr>
              <a:t>actions/checkout@v1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CEE3-4194-B141-A7E9-B2B3A528B34A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26281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작성시 주의사항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민감한 정보는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리포지토리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설정으로 뺄 것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220289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작성시 주의사항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민감한 정보는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애저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키 저장소</a:t>
            </a:r>
            <a:r>
              <a:rPr lang="en-US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,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아마존 </a:t>
            </a:r>
            <a:r>
              <a:rPr lang="en-US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KMS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로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55029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945E374-D811-524B-BEE5-31E7FBB4F046}"/>
              </a:ext>
            </a:extLst>
          </p:cNvPr>
          <p:cNvSpPr txBox="1"/>
          <p:nvPr/>
        </p:nvSpPr>
        <p:spPr>
          <a:xfrm>
            <a:off x="1182787" y="2213854"/>
            <a:ext cx="10507643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6600" b="1" dirty="0" err="1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aka.ms</a:t>
            </a:r>
            <a:r>
              <a:rPr lang="en-AU" sz="6600" b="1" dirty="0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/</a:t>
            </a:r>
            <a:r>
              <a:rPr lang="en-AU" sz="6600" b="1" dirty="0" err="1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dok</a:t>
            </a:r>
            <a:r>
              <a:rPr lang="en-AU" sz="6600" b="1" dirty="0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/</a:t>
            </a:r>
            <a:r>
              <a:rPr lang="en-AU" sz="6600" b="1" dirty="0" err="1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hol</a:t>
            </a:r>
            <a:r>
              <a:rPr lang="en-AU" sz="6600" b="1" dirty="0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-actions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</a:t>
            </a:r>
            <a:r>
              <a:rPr lang="ko-KR" altLang="en-US" dirty="0" err="1"/>
              <a:t>워크플로우</a:t>
            </a:r>
            <a:r>
              <a:rPr lang="ko-KR" altLang="en-US" dirty="0"/>
              <a:t> 샘플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60412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C7047A-20A7-4A4D-80B3-7BCDC401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908" y="1477981"/>
            <a:ext cx="8516248" cy="482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E8A1EF-4E00-0145-BAA0-07532EC2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배포 시나리오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D81C-A6FB-2449-965E-81E7F9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9C31-956E-6640-93CB-62844B60D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58943"/>
          </a:xfrm>
        </p:spPr>
        <p:txBody>
          <a:bodyPr/>
          <a:lstStyle/>
          <a:p>
            <a:r>
              <a:rPr lang="en-US" dirty="0"/>
              <a:t>jobs: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build-and-test</a:t>
            </a:r>
            <a:r>
              <a:rPr lang="en-US" dirty="0"/>
              <a:t>:</a:t>
            </a:r>
          </a:p>
          <a:p>
            <a:r>
              <a:rPr lang="en-US" dirty="0"/>
              <a:t>    runs-on: ubuntu-latest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5C7B5-54C6-1644-8576-47B590D0EEB2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pwa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7979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D81C-A6FB-2449-965E-81E7F9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9C31-956E-6640-93CB-62844B60D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3434786"/>
          </a:xfrm>
        </p:spPr>
        <p:txBody>
          <a:bodyPr/>
          <a:lstStyle/>
          <a:p>
            <a:r>
              <a:rPr lang="en-US" dirty="0"/>
              <a:t>jobs: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build-and-test</a:t>
            </a:r>
            <a:r>
              <a:rPr lang="en-US" dirty="0"/>
              <a:t>:</a:t>
            </a:r>
          </a:p>
          <a:p>
            <a:r>
              <a:rPr lang="en-US" dirty="0"/>
              <a:t>    runs-on: ubuntu-latest</a:t>
            </a:r>
          </a:p>
          <a:p>
            <a:r>
              <a:rPr lang="en-US" dirty="0"/>
              <a:t>  deploy-to-test: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needs: </a:t>
            </a:r>
            <a:r>
              <a:rPr lang="en-US" dirty="0">
                <a:solidFill>
                  <a:srgbClr val="FF0000"/>
                </a:solidFill>
              </a:rPr>
              <a:t>build-and-test</a:t>
            </a:r>
          </a:p>
          <a:p>
            <a:r>
              <a:rPr lang="en-US" dirty="0"/>
              <a:t>    runs-on: ubuntu-latest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9C098-7E53-EE40-B261-7328D719066D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pwa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01100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6B96-5374-4941-8BF5-75389888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자기 소개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D9D9A-C730-4B33-8D28-A9D8B5EBB4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638" y="1287463"/>
            <a:ext cx="6629400" cy="4949047"/>
          </a:xfrm>
        </p:spPr>
        <p:txBody>
          <a:bodyPr/>
          <a:lstStyle/>
          <a:p>
            <a:pPr marL="0" indent="0">
              <a:buNone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Justin </a:t>
            </a:r>
            <a:r>
              <a:rPr lang="en-AU" dirty="0" err="1">
                <a:latin typeface="Segoe UI" panose="020B0502040204020203" pitchFamily="34" charset="0"/>
                <a:cs typeface="Segoe UI" panose="020B0502040204020203" pitchFamily="34" charset="0"/>
              </a:rPr>
              <a:t>Yoo</a:t>
            </a: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Senior Cloud Advocate</a:t>
            </a:r>
          </a:p>
          <a:p>
            <a:pPr marL="0" indent="0">
              <a:buNone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A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@justinchronicle</a:t>
            </a:r>
            <a:endParaRPr lang="en-A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A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@aliencube.community</a:t>
            </a:r>
            <a:endParaRPr lang="en-A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A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aliencube.org</a:t>
            </a:r>
            <a:endParaRPr lang="en-A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Content Placeholder 4" descr="Photo of Justin Yoo">
            <a:extLst>
              <a:ext uri="{FF2B5EF4-FFF2-40B4-BE49-F238E27FC236}">
                <a16:creationId xmlns:a16="http://schemas.microsoft.com/office/drawing/2014/main" id="{A37A5ADA-E694-45EE-BA62-BF10188A9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237" y="1444487"/>
            <a:ext cx="5097600" cy="5097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DB4AB-B131-44EE-B689-D22F2DAB236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8" y="4436863"/>
            <a:ext cx="432000" cy="43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6C0452-F0AD-404A-8BD0-2B375357FC2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8" y="5636249"/>
            <a:ext cx="432000" cy="432000"/>
          </a:xfrm>
          <a:prstGeom prst="rect">
            <a:avLst/>
          </a:prstGeom>
        </p:spPr>
      </p:pic>
      <p:pic>
        <p:nvPicPr>
          <p:cNvPr id="1026" name="Picture 2" descr="Image result for facebook icon">
            <a:extLst>
              <a:ext uri="{FF2B5EF4-FFF2-40B4-BE49-F238E27FC236}">
                <a16:creationId xmlns:a16="http://schemas.microsoft.com/office/drawing/2014/main" id="{F208B4EC-D599-499D-B067-84E416CCD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50365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728F86-5F01-464A-9556-B69E45F30AE8}"/>
              </a:ext>
            </a:extLst>
          </p:cNvPr>
          <p:cNvSpPr/>
          <p:nvPr/>
        </p:nvSpPr>
        <p:spPr bwMode="auto">
          <a:xfrm>
            <a:off x="0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9E599-4022-48CB-A2A4-3F7C1166F4BD}"/>
              </a:ext>
            </a:extLst>
          </p:cNvPr>
          <p:cNvSpPr/>
          <p:nvPr/>
        </p:nvSpPr>
        <p:spPr bwMode="auto">
          <a:xfrm>
            <a:off x="10789645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1597F-67FD-0644-9D50-6583538D8340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179279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D81C-A6FB-2449-965E-81E7F9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9C31-956E-6640-93CB-62844B60D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5110630"/>
          </a:xfrm>
        </p:spPr>
        <p:txBody>
          <a:bodyPr/>
          <a:lstStyle/>
          <a:p>
            <a:r>
              <a:rPr lang="en-US" dirty="0"/>
              <a:t>jobs:</a:t>
            </a:r>
          </a:p>
          <a:p>
            <a:r>
              <a:rPr lang="en-US" dirty="0"/>
              <a:t>  build-and-test:</a:t>
            </a:r>
          </a:p>
          <a:p>
            <a:r>
              <a:rPr lang="en-US" dirty="0"/>
              <a:t>    runs-on: ubuntu-latest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deploy-to-test</a:t>
            </a:r>
            <a:r>
              <a:rPr lang="en-US" dirty="0"/>
              <a:t>:</a:t>
            </a:r>
          </a:p>
          <a:p>
            <a:r>
              <a:rPr lang="en-US" dirty="0"/>
              <a:t>    needs: build-and-test</a:t>
            </a:r>
          </a:p>
          <a:p>
            <a:r>
              <a:rPr lang="en-US" dirty="0"/>
              <a:t>    runs-on: ubuntu-latest</a:t>
            </a:r>
          </a:p>
          <a:p>
            <a:r>
              <a:rPr lang="en-US" dirty="0"/>
              <a:t>  deploy-to-prod: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needs: </a:t>
            </a:r>
            <a:r>
              <a:rPr lang="en-US" dirty="0">
                <a:solidFill>
                  <a:srgbClr val="FF0000"/>
                </a:solidFill>
              </a:rPr>
              <a:t>deploy-to-test</a:t>
            </a:r>
          </a:p>
          <a:p>
            <a:r>
              <a:rPr lang="en-US" dirty="0"/>
              <a:t>    runs-on: ubuntu-latest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DEE61-78CA-0649-917F-D3960B65FBAA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pwa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92978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D81C-A6FB-2449-965E-81E7F92D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작성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9C31-956E-6640-93CB-62844B60D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5110630"/>
          </a:xfrm>
        </p:spPr>
        <p:txBody>
          <a:bodyPr/>
          <a:lstStyle/>
          <a:p>
            <a:r>
              <a:rPr lang="en-US" dirty="0"/>
              <a:t>jobs: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build-and-test</a:t>
            </a:r>
            <a:r>
              <a:rPr lang="en-US" dirty="0"/>
              <a:t>:</a:t>
            </a:r>
          </a:p>
          <a:p>
            <a:r>
              <a:rPr lang="en-US" dirty="0"/>
              <a:t>    runs-on: ubuntu-latest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</a:rPr>
              <a:t>deploy-to-test</a:t>
            </a:r>
            <a:r>
              <a:rPr lang="en-US" dirty="0"/>
              <a:t>:</a:t>
            </a:r>
          </a:p>
          <a:p>
            <a:r>
              <a:rPr lang="en-US" dirty="0"/>
              <a:t>    needs: </a:t>
            </a:r>
            <a:r>
              <a:rPr lang="en-US" dirty="0">
                <a:solidFill>
                  <a:srgbClr val="FF0000"/>
                </a:solidFill>
              </a:rPr>
              <a:t>build-and-test</a:t>
            </a:r>
          </a:p>
          <a:p>
            <a:r>
              <a:rPr lang="en-US" dirty="0"/>
              <a:t>    runs-on: ubuntu-latest</a:t>
            </a:r>
          </a:p>
          <a:p>
            <a:r>
              <a:rPr lang="en-US" dirty="0"/>
              <a:t>  deploy-to-prod: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needs: </a:t>
            </a:r>
            <a:r>
              <a:rPr lang="en-US" dirty="0">
                <a:solidFill>
                  <a:srgbClr val="FF0000"/>
                </a:solidFill>
              </a:rPr>
              <a:t>build-and-test</a:t>
            </a:r>
          </a:p>
          <a:p>
            <a:r>
              <a:rPr lang="en-US" dirty="0"/>
              <a:t>    runs-on: ubuntu-latest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DEE61-78CA-0649-917F-D3960B65FBAA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pwa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23052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분리 작성시 주의사항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12349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작업간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데이터 공유 안됨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11161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분리 작성시 주의사항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작업간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데이터 공유 안됨 </a:t>
            </a:r>
            <a:r>
              <a:rPr lang="en-US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-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아티팩트로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공유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208540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945E374-D811-524B-BEE5-31E7FBB4F046}"/>
              </a:ext>
            </a:extLst>
          </p:cNvPr>
          <p:cNvSpPr txBox="1"/>
          <p:nvPr/>
        </p:nvSpPr>
        <p:spPr>
          <a:xfrm>
            <a:off x="1182787" y="2213854"/>
            <a:ext cx="10507643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6600" b="1" dirty="0" err="1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aka.ms</a:t>
            </a:r>
            <a:r>
              <a:rPr lang="en-AU" sz="6600" b="1" dirty="0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/</a:t>
            </a:r>
            <a:r>
              <a:rPr lang="en-AU" sz="6600" b="1" dirty="0" err="1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dok</a:t>
            </a:r>
            <a:r>
              <a:rPr lang="en-AU" sz="6600" b="1" dirty="0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/ci-cd-actions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 </a:t>
            </a:r>
            <a:r>
              <a:rPr lang="ko-KR" altLang="en-US" dirty="0" err="1"/>
              <a:t>워크플로우</a:t>
            </a:r>
            <a:r>
              <a:rPr lang="ko-KR" altLang="en-US" dirty="0"/>
              <a:t> 샘플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10676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CBCB5-6DA6-3448-8B06-CDA2DDA1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3203954"/>
          </a:xfrm>
        </p:spPr>
        <p:txBody>
          <a:bodyPr/>
          <a:lstStyle/>
          <a:p>
            <a:r>
              <a:rPr lang="ko-KR" altLang="en-US" dirty="0" err="1"/>
              <a:t>커스텀</a:t>
            </a:r>
            <a:br>
              <a:rPr lang="en-AU" altLang="ko-KR" dirty="0"/>
            </a:br>
            <a:r>
              <a:rPr lang="ko-KR" altLang="en-US" dirty="0" err="1"/>
              <a:t>깃헙</a:t>
            </a:r>
            <a:r>
              <a:rPr lang="ko-KR" altLang="en-US" dirty="0"/>
              <a:t> 액션</a:t>
            </a:r>
            <a:br>
              <a:rPr lang="en-AU" altLang="ko-KR" dirty="0"/>
            </a:br>
            <a:r>
              <a:rPr lang="ko-KR" altLang="en-US" dirty="0"/>
              <a:t>만들기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1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깃헙</a:t>
            </a:r>
            <a:r>
              <a:rPr lang="ko-KR" altLang="en-US" dirty="0"/>
              <a:t> 액션 만들기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자바스크립트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도커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컨테이너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32226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깃헙</a:t>
            </a:r>
            <a:r>
              <a:rPr lang="ko-KR" altLang="en-US" dirty="0"/>
              <a:t> 액션 만들기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자바스크립트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도커</a:t>
            </a: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컨테이너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78F5B-D10F-1842-93F9-F0E3F0532C82}"/>
              </a:ext>
            </a:extLst>
          </p:cNvPr>
          <p:cNvSpPr txBox="1"/>
          <p:nvPr/>
        </p:nvSpPr>
        <p:spPr>
          <a:xfrm>
            <a:off x="5879939" y="1516063"/>
            <a:ext cx="6284264" cy="12349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러너에서 직접 실행</a:t>
            </a:r>
            <a:endParaRPr lang="en-US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04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깃헙</a:t>
            </a:r>
            <a:r>
              <a:rPr lang="ko-KR" altLang="en-US" dirty="0"/>
              <a:t> 액션 만들기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자바스크립트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도커</a:t>
            </a: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컨테이너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C0D19-7BC2-214A-A3ED-4066A9DB9932}"/>
              </a:ext>
            </a:extLst>
          </p:cNvPr>
          <p:cNvSpPr txBox="1"/>
          <p:nvPr/>
        </p:nvSpPr>
        <p:spPr>
          <a:xfrm>
            <a:off x="5879939" y="1516063"/>
            <a:ext cx="6284264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러너에서 직접 실행</a:t>
            </a:r>
            <a:endParaRPr lang="en-US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빠름 빠름 빠름</a:t>
            </a:r>
            <a:endParaRPr lang="en-US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8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깃헙</a:t>
            </a:r>
            <a:r>
              <a:rPr lang="ko-KR" altLang="en-US" dirty="0"/>
              <a:t> 액션 만들기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자바스크립트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도커</a:t>
            </a: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컨테이너</a:t>
            </a:r>
            <a:endParaRPr lang="en-AU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3E24D-5ECB-DF4B-9D81-B0E44C65BAB8}"/>
              </a:ext>
            </a:extLst>
          </p:cNvPr>
          <p:cNvSpPr txBox="1"/>
          <p:nvPr/>
        </p:nvSpPr>
        <p:spPr>
          <a:xfrm>
            <a:off x="5879939" y="1516063"/>
            <a:ext cx="6284264" cy="32170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러너에서 직접 실행</a:t>
            </a:r>
            <a:endParaRPr lang="en-US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빠름 빠름 빠름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node.js</a:t>
            </a:r>
            <a:r>
              <a:rPr 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12</a:t>
            </a:r>
          </a:p>
        </p:txBody>
      </p:sp>
    </p:spTree>
    <p:extLst>
      <p:ext uri="{BB962C8B-B14F-4D97-AF65-F5344CB8AC3E}">
        <p14:creationId xmlns:p14="http://schemas.microsoft.com/office/powerpoint/2010/main" val="6233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62EF-0534-4B4C-AF70-F975C9D6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자료 다운로드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FD916-48B7-4E0F-A45C-D0035EF56482}"/>
              </a:ext>
            </a:extLst>
          </p:cNvPr>
          <p:cNvSpPr/>
          <p:nvPr/>
        </p:nvSpPr>
        <p:spPr bwMode="auto">
          <a:xfrm>
            <a:off x="464926" y="6329155"/>
            <a:ext cx="2207935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02C58C-C658-4C3D-90B6-B97652DE5FF7}"/>
              </a:ext>
            </a:extLst>
          </p:cNvPr>
          <p:cNvSpPr/>
          <p:nvPr/>
        </p:nvSpPr>
        <p:spPr bwMode="auto">
          <a:xfrm>
            <a:off x="0" y="479424"/>
            <a:ext cx="2207935" cy="388083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1E0A1-2275-624D-8A16-CE0F54A63E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375" y="2295525"/>
            <a:ext cx="9228138" cy="69711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aka.ms</a:t>
            </a: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lang="en-US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dok</a:t>
            </a: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/download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A3B2FC8-7471-374E-95E7-E89A5B0D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444" y="329518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깃헙</a:t>
            </a:r>
            <a:r>
              <a:rPr lang="ko-KR" altLang="en-US" dirty="0"/>
              <a:t> 액션 만들기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자바스크립트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도커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컨테이너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822FD-0540-1D4C-89FA-A7E0E7C23ECD}"/>
              </a:ext>
            </a:extLst>
          </p:cNvPr>
          <p:cNvSpPr txBox="1"/>
          <p:nvPr/>
        </p:nvSpPr>
        <p:spPr>
          <a:xfrm>
            <a:off x="5879939" y="1516063"/>
            <a:ext cx="6284264" cy="12349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 밖에서 실행</a:t>
            </a:r>
            <a:endParaRPr lang="en-US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41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깃헙</a:t>
            </a:r>
            <a:r>
              <a:rPr lang="ko-KR" altLang="en-US" dirty="0"/>
              <a:t> 액션 만들기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자바스크립트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도커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컨테이너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822FD-0540-1D4C-89FA-A7E0E7C23ECD}"/>
              </a:ext>
            </a:extLst>
          </p:cNvPr>
          <p:cNvSpPr txBox="1"/>
          <p:nvPr/>
        </p:nvSpPr>
        <p:spPr>
          <a:xfrm>
            <a:off x="5879939" y="1516063"/>
            <a:ext cx="6284264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 밖에서 실행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느림 느림 느림</a:t>
            </a:r>
            <a:endParaRPr lang="en-US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72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깃헙</a:t>
            </a:r>
            <a:r>
              <a:rPr lang="ko-KR" altLang="en-US" dirty="0"/>
              <a:t> 액션 만들기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자바스크립트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도커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컨테이너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822FD-0540-1D4C-89FA-A7E0E7C23ECD}"/>
              </a:ext>
            </a:extLst>
          </p:cNvPr>
          <p:cNvSpPr txBox="1"/>
          <p:nvPr/>
        </p:nvSpPr>
        <p:spPr>
          <a:xfrm>
            <a:off x="5879939" y="1516063"/>
            <a:ext cx="6284264" cy="32170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 밖에서 실행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느림 느림 느림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언어 무관</a:t>
            </a:r>
            <a:endParaRPr lang="en-US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03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깃헙</a:t>
            </a:r>
            <a:r>
              <a:rPr lang="ko-KR" altLang="en-US" dirty="0"/>
              <a:t> 액션 만들기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자바스크립트</a:t>
            </a:r>
            <a:endParaRPr lang="en-AU" altLang="ko-KR" sz="6600" dirty="0">
              <a:solidFill>
                <a:schemeClr val="accent1">
                  <a:lumMod val="60000"/>
                  <a:lumOff val="40000"/>
                </a:schemeClr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도커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컨테이너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822FD-0540-1D4C-89FA-A7E0E7C23ECD}"/>
              </a:ext>
            </a:extLst>
          </p:cNvPr>
          <p:cNvSpPr txBox="1"/>
          <p:nvPr/>
        </p:nvSpPr>
        <p:spPr>
          <a:xfrm>
            <a:off x="5879939" y="1516063"/>
            <a:ext cx="6284264" cy="420807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러너 밖에서 실행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느림 느림 느림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언어 무관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환경 무관</a:t>
            </a:r>
            <a:endParaRPr lang="en-US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4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깃헙</a:t>
            </a:r>
            <a:r>
              <a:rPr lang="ko-KR" altLang="en-US" dirty="0"/>
              <a:t> 액션 만들기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사설 </a:t>
            </a: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커스텀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액션 </a:t>
            </a:r>
            <a:r>
              <a:rPr lang="en-US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-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리포지토리에 저장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22477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깃헙</a:t>
            </a:r>
            <a:r>
              <a:rPr lang="ko-KR" altLang="en-US" dirty="0"/>
              <a:t> 액션 만들기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22259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공개 </a:t>
            </a: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커스텀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액션 </a:t>
            </a:r>
            <a:r>
              <a:rPr lang="en-US" altLang="ko-KR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-</a:t>
            </a:r>
            <a:endParaRPr lang="en-AU" altLang="ko-KR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6600" dirty="0" err="1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마켓플레이스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 배포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25608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945E374-D811-524B-BEE5-31E7FBB4F046}"/>
              </a:ext>
            </a:extLst>
          </p:cNvPr>
          <p:cNvSpPr txBox="1"/>
          <p:nvPr/>
        </p:nvSpPr>
        <p:spPr>
          <a:xfrm>
            <a:off x="1182787" y="2213854"/>
            <a:ext cx="10981416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6600" b="1" dirty="0" err="1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aka.ms</a:t>
            </a:r>
            <a:r>
              <a:rPr lang="en-AU" sz="6600" b="1" dirty="0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/</a:t>
            </a:r>
            <a:r>
              <a:rPr lang="en-AU" sz="6600" b="1" dirty="0" err="1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dok</a:t>
            </a:r>
            <a:r>
              <a:rPr lang="en-AU" sz="6600" b="1" dirty="0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/</a:t>
            </a:r>
            <a:r>
              <a:rPr lang="en-US" sz="6600" b="1" dirty="0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custom</a:t>
            </a:r>
            <a:r>
              <a:rPr lang="en-AU" sz="6600" b="1" dirty="0">
                <a:solidFill>
                  <a:schemeClr val="bg1"/>
                </a:solidFill>
                <a:latin typeface="Segoe UI Semibold" panose="020B0502040204020203" pitchFamily="34" charset="0"/>
                <a:ea typeface="BM JUA_OTF" panose="02020603020101020101" pitchFamily="18" charset="-127"/>
                <a:cs typeface="Segoe UI Semibold" panose="020B0502040204020203" pitchFamily="34" charset="0"/>
              </a:rPr>
              <a:t>-actions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액션 샘플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99D5-1C6F-1343-AFE8-5E084783FC9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95588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290AA0-2D7C-1D49-B6DF-6A24DD9A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한 것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B2FD9-436F-C54A-B4F1-4E9C4AE8118C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pwa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04B55-6F73-9241-A929-FA4458DA5452}"/>
              </a:ext>
            </a:extLst>
          </p:cNvPr>
          <p:cNvSpPr/>
          <p:nvPr/>
        </p:nvSpPr>
        <p:spPr bwMode="auto">
          <a:xfrm>
            <a:off x="0" y="2528604"/>
            <a:ext cx="12437999" cy="1260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깃헙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액션 핵심 필수 요소</a:t>
            </a:r>
            <a:endParaRPr lang="en-AU" altLang="ko-KR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47F472-4B0A-DA40-B9A5-73FCB12829B3}"/>
              </a:ext>
            </a:extLst>
          </p:cNvPr>
          <p:cNvSpPr/>
          <p:nvPr/>
        </p:nvSpPr>
        <p:spPr bwMode="auto">
          <a:xfrm>
            <a:off x="0" y="3844359"/>
            <a:ext cx="12437999" cy="1260000"/>
          </a:xfrm>
          <a:prstGeom prst="rect">
            <a:avLst/>
          </a:prstGeom>
          <a:solidFill>
            <a:srgbClr val="B301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깃헙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액션 </a:t>
            </a: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워크플로우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만들기</a:t>
            </a:r>
            <a:endParaRPr lang="en-US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D6222-1B8F-1243-8AD2-0C2069A001C4}"/>
              </a:ext>
            </a:extLst>
          </p:cNvPr>
          <p:cNvSpPr/>
          <p:nvPr/>
        </p:nvSpPr>
        <p:spPr bwMode="auto">
          <a:xfrm>
            <a:off x="0" y="5160114"/>
            <a:ext cx="12437999" cy="1260000"/>
          </a:xfrm>
          <a:prstGeom prst="rect">
            <a:avLst/>
          </a:prstGeom>
          <a:solidFill>
            <a:srgbClr val="B301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커스텀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</a:t>
            </a: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깃헙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액션 만들기</a:t>
            </a:r>
            <a:endParaRPr lang="en-US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F2C7A7-4932-E94F-B2D7-89DC2DC6F7F3}"/>
              </a:ext>
            </a:extLst>
          </p:cNvPr>
          <p:cNvSpPr/>
          <p:nvPr/>
        </p:nvSpPr>
        <p:spPr bwMode="auto">
          <a:xfrm>
            <a:off x="0" y="1212849"/>
            <a:ext cx="12437999" cy="1260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깃헙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액션이란</a:t>
            </a:r>
            <a:r>
              <a:rPr lang="en-US" altLang="ko-KR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?</a:t>
            </a:r>
            <a:endParaRPr lang="en-AU" altLang="ko-KR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6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027F2-2102-1948-B133-B5F24AFB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안 한 것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684342-587C-A646-9A8C-FD64755EEEE9}"/>
              </a:ext>
            </a:extLst>
          </p:cNvPr>
          <p:cNvSpPr/>
          <p:nvPr/>
        </p:nvSpPr>
        <p:spPr bwMode="auto">
          <a:xfrm>
            <a:off x="0" y="1212849"/>
            <a:ext cx="12437999" cy="1260000"/>
          </a:xfrm>
          <a:prstGeom prst="rect">
            <a:avLst/>
          </a:prstGeom>
          <a:solidFill>
            <a:srgbClr val="B301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GitOps</a:t>
            </a:r>
            <a:r>
              <a:rPr lang="en-US" altLang="ko-KR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/</a:t>
            </a:r>
            <a:r>
              <a:rPr lang="en-US" altLang="ko-KR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ChatOps</a:t>
            </a:r>
            <a:endParaRPr lang="en-AU" altLang="ko-KR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88A5A-0EBB-6B4A-BF96-3911B03DDC73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pwa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3243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62EF-0534-4B4C-AF70-F975C9D6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FD916-48B7-4E0F-A45C-D0035EF56482}"/>
              </a:ext>
            </a:extLst>
          </p:cNvPr>
          <p:cNvSpPr/>
          <p:nvPr/>
        </p:nvSpPr>
        <p:spPr bwMode="auto">
          <a:xfrm>
            <a:off x="464926" y="6329155"/>
            <a:ext cx="2207935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02C58C-C658-4C3D-90B6-B97652DE5FF7}"/>
              </a:ext>
            </a:extLst>
          </p:cNvPr>
          <p:cNvSpPr/>
          <p:nvPr/>
        </p:nvSpPr>
        <p:spPr bwMode="auto">
          <a:xfrm>
            <a:off x="0" y="479424"/>
            <a:ext cx="2207935" cy="388083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1E0A1-2275-624D-8A16-CE0F54A63E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375" y="2295525"/>
            <a:ext cx="9228138" cy="69711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aka.ms</a:t>
            </a: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lang="en-US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dok</a:t>
            </a: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/quiz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3F4E38F-F06D-4845-BB5D-28CDEB26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444" y="329518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290AA0-2D7C-1D49-B6DF-6A24DD9A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할 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C8647-E609-174F-94D6-143B355D5372}"/>
              </a:ext>
            </a:extLst>
          </p:cNvPr>
          <p:cNvSpPr/>
          <p:nvPr/>
        </p:nvSpPr>
        <p:spPr bwMode="auto">
          <a:xfrm>
            <a:off x="0" y="2528604"/>
            <a:ext cx="12437999" cy="1260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깃헙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액션 핵심 필수 요소</a:t>
            </a:r>
            <a:endParaRPr lang="en-AU" altLang="ko-KR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7564B9-C41D-D642-9BA8-126F8DA0456A}"/>
              </a:ext>
            </a:extLst>
          </p:cNvPr>
          <p:cNvSpPr/>
          <p:nvPr/>
        </p:nvSpPr>
        <p:spPr bwMode="auto">
          <a:xfrm>
            <a:off x="0" y="3844359"/>
            <a:ext cx="12437999" cy="1260000"/>
          </a:xfrm>
          <a:prstGeom prst="rect">
            <a:avLst/>
          </a:prstGeom>
          <a:solidFill>
            <a:srgbClr val="B301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깃헙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액션 </a:t>
            </a: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워크플로우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만들기</a:t>
            </a:r>
            <a:endParaRPr lang="en-US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F2928-B59F-5A49-BCA5-EDA91D603D73}"/>
              </a:ext>
            </a:extLst>
          </p:cNvPr>
          <p:cNvSpPr/>
          <p:nvPr/>
        </p:nvSpPr>
        <p:spPr bwMode="auto">
          <a:xfrm>
            <a:off x="0" y="5160114"/>
            <a:ext cx="12437999" cy="1260000"/>
          </a:xfrm>
          <a:prstGeom prst="rect">
            <a:avLst/>
          </a:prstGeom>
          <a:solidFill>
            <a:srgbClr val="B301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커스텀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</a:t>
            </a: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깃헙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액션 만들기</a:t>
            </a:r>
            <a:endParaRPr lang="en-US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8F2E86-76BD-984E-9471-CCB9F8ED6C1B}"/>
              </a:ext>
            </a:extLst>
          </p:cNvPr>
          <p:cNvSpPr/>
          <p:nvPr/>
        </p:nvSpPr>
        <p:spPr bwMode="auto">
          <a:xfrm>
            <a:off x="0" y="1212849"/>
            <a:ext cx="12437999" cy="1260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깃헙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액션이란</a:t>
            </a:r>
            <a:r>
              <a:rPr lang="en-US" altLang="ko-KR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?</a:t>
            </a:r>
            <a:endParaRPr lang="en-AU" altLang="ko-KR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57D8B-5D04-5343-A629-6DE0580F14B9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6218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62EF-0534-4B4C-AF70-F975C9D6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Questions?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FD916-48B7-4E0F-A45C-D0035EF56482}"/>
              </a:ext>
            </a:extLst>
          </p:cNvPr>
          <p:cNvSpPr/>
          <p:nvPr/>
        </p:nvSpPr>
        <p:spPr bwMode="auto">
          <a:xfrm>
            <a:off x="464926" y="6329155"/>
            <a:ext cx="2207935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02C58C-C658-4C3D-90B6-B97652DE5FF7}"/>
              </a:ext>
            </a:extLst>
          </p:cNvPr>
          <p:cNvSpPr/>
          <p:nvPr/>
        </p:nvSpPr>
        <p:spPr bwMode="auto">
          <a:xfrm>
            <a:off x="0" y="479424"/>
            <a:ext cx="2207935" cy="388083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Content Placeholder 8" descr="A picture containing bag, hat, shirt&#10;&#10;Description automatically generated">
            <a:extLst>
              <a:ext uri="{FF2B5EF4-FFF2-40B4-BE49-F238E27FC236}">
                <a16:creationId xmlns:a16="http://schemas.microsoft.com/office/drawing/2014/main" id="{6AE52F68-55C5-D740-A6E7-ADC3E810DC1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833022" y="2295525"/>
            <a:ext cx="6482844" cy="3924300"/>
          </a:xfrm>
        </p:spPr>
      </p:pic>
    </p:spTree>
    <p:extLst>
      <p:ext uri="{BB962C8B-B14F-4D97-AF65-F5344CB8AC3E}">
        <p14:creationId xmlns:p14="http://schemas.microsoft.com/office/powerpoint/2010/main" val="318473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6B96-5374-4941-8BF5-75389888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D9D9A-C730-4B33-8D28-A9D8B5EBB4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638" y="1287463"/>
            <a:ext cx="6629400" cy="4949047"/>
          </a:xfrm>
        </p:spPr>
        <p:txBody>
          <a:bodyPr/>
          <a:lstStyle/>
          <a:p>
            <a:pPr marL="0" indent="0">
              <a:buNone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Justin </a:t>
            </a:r>
            <a:r>
              <a:rPr lang="en-AU" dirty="0" err="1">
                <a:latin typeface="Segoe UI" panose="020B0502040204020203" pitchFamily="34" charset="0"/>
                <a:cs typeface="Segoe UI" panose="020B0502040204020203" pitchFamily="34" charset="0"/>
              </a:rPr>
              <a:t>Yoo</a:t>
            </a: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Senior Cloud Advocate</a:t>
            </a:r>
          </a:p>
          <a:p>
            <a:pPr marL="0" indent="0">
              <a:buNone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A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@justinchronicle</a:t>
            </a:r>
            <a:endParaRPr lang="en-A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A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@aliencube.community</a:t>
            </a:r>
            <a:endParaRPr lang="en-A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A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aliencube.org</a:t>
            </a:r>
            <a:endParaRPr lang="en-A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Content Placeholder 4" descr="Photo of Justin Yoo">
            <a:extLst>
              <a:ext uri="{FF2B5EF4-FFF2-40B4-BE49-F238E27FC236}">
                <a16:creationId xmlns:a16="http://schemas.microsoft.com/office/drawing/2014/main" id="{A37A5ADA-E694-45EE-BA62-BF10188A9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237" y="1444487"/>
            <a:ext cx="5097600" cy="5097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DB4AB-B131-44EE-B689-D22F2DAB236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8" y="4436863"/>
            <a:ext cx="432000" cy="43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6C0452-F0AD-404A-8BD0-2B375357FC2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8" y="5636249"/>
            <a:ext cx="432000" cy="432000"/>
          </a:xfrm>
          <a:prstGeom prst="rect">
            <a:avLst/>
          </a:prstGeom>
        </p:spPr>
      </p:pic>
      <p:pic>
        <p:nvPicPr>
          <p:cNvPr id="1026" name="Picture 2" descr="Image result for facebook icon">
            <a:extLst>
              <a:ext uri="{FF2B5EF4-FFF2-40B4-BE49-F238E27FC236}">
                <a16:creationId xmlns:a16="http://schemas.microsoft.com/office/drawing/2014/main" id="{F208B4EC-D599-499D-B067-84E416CCD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503655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728F86-5F01-464A-9556-B69E45F30AE8}"/>
              </a:ext>
            </a:extLst>
          </p:cNvPr>
          <p:cNvSpPr/>
          <p:nvPr/>
        </p:nvSpPr>
        <p:spPr bwMode="auto">
          <a:xfrm>
            <a:off x="0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9E599-4022-48CB-A2A4-3F7C1166F4BD}"/>
              </a:ext>
            </a:extLst>
          </p:cNvPr>
          <p:cNvSpPr/>
          <p:nvPr/>
        </p:nvSpPr>
        <p:spPr bwMode="auto">
          <a:xfrm>
            <a:off x="10789645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8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EBD8-9BBA-49C7-909B-65FF4E28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20BE8-ACF7-43A9-B1A3-0050CD9070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ADD158-59FD-4BA6-866C-757A46896170}"/>
              </a:ext>
            </a:extLst>
          </p:cNvPr>
          <p:cNvSpPr/>
          <p:nvPr/>
        </p:nvSpPr>
        <p:spPr bwMode="auto">
          <a:xfrm>
            <a:off x="0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FF1FC8-04D3-451E-974B-853ECD587738}"/>
              </a:ext>
            </a:extLst>
          </p:cNvPr>
          <p:cNvSpPr/>
          <p:nvPr/>
        </p:nvSpPr>
        <p:spPr bwMode="auto">
          <a:xfrm>
            <a:off x="10789645" y="6697663"/>
            <a:ext cx="1646830" cy="296862"/>
          </a:xfrm>
          <a:prstGeom prst="rect">
            <a:avLst/>
          </a:prstGeom>
          <a:solidFill>
            <a:srgbClr val="3535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6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D29175-1012-9A46-A135-66B21BF9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1209562"/>
          </a:xfrm>
        </p:spPr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액션이란</a:t>
            </a:r>
            <a:r>
              <a:rPr lang="en-US" altLang="ko-KR" dirty="0"/>
              <a:t>?</a:t>
            </a:r>
            <a:endParaRPr lang="en-US" dirty="0"/>
          </a:p>
        </p:txBody>
      </p:sp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6E8523CF-7176-4F4C-9F5D-B4139DB8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586" y="1343596"/>
            <a:ext cx="4629600" cy="420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027F2-2102-1948-B133-B5F24AFB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A94EF-01C3-1344-8193-AE160243008D}"/>
              </a:ext>
            </a:extLst>
          </p:cNvPr>
          <p:cNvSpPr/>
          <p:nvPr/>
        </p:nvSpPr>
        <p:spPr bwMode="auto">
          <a:xfrm>
            <a:off x="0" y="2528604"/>
            <a:ext cx="12437999" cy="1260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애저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CLI</a:t>
            </a:r>
            <a:endParaRPr lang="en-AU" altLang="ko-KR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363BC-695D-3540-BB44-973A1F65511B}"/>
              </a:ext>
            </a:extLst>
          </p:cNvPr>
          <p:cNvSpPr/>
          <p:nvPr/>
        </p:nvSpPr>
        <p:spPr bwMode="auto">
          <a:xfrm>
            <a:off x="0" y="3844359"/>
            <a:ext cx="12437999" cy="1260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애저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</a:t>
            </a: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파워셸</a:t>
            </a:r>
            <a:endParaRPr lang="en-US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15946-66B4-DF4A-8487-999E480F79F1}"/>
              </a:ext>
            </a:extLst>
          </p:cNvPr>
          <p:cNvSpPr/>
          <p:nvPr/>
        </p:nvSpPr>
        <p:spPr bwMode="auto">
          <a:xfrm>
            <a:off x="0" y="5160114"/>
            <a:ext cx="12437999" cy="1260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ARM 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템플릿</a:t>
            </a:r>
            <a:endParaRPr lang="en-US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684342-587C-A646-9A8C-FD64755EEEE9}"/>
              </a:ext>
            </a:extLst>
          </p:cNvPr>
          <p:cNvSpPr/>
          <p:nvPr/>
        </p:nvSpPr>
        <p:spPr bwMode="auto">
          <a:xfrm>
            <a:off x="0" y="1212849"/>
            <a:ext cx="12437999" cy="1260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err="1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애저</a:t>
            </a:r>
            <a:r>
              <a:rPr lang="ko-KR" altLang="en-US" sz="4000" dirty="0">
                <a:solidFill>
                  <a:schemeClr val="tx1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Segoe UI" pitchFamily="34" charset="0"/>
              </a:rPr>
              <a:t> 포탈</a:t>
            </a:r>
            <a:endParaRPr lang="en-AU" altLang="ko-KR" sz="4000" dirty="0">
              <a:solidFill>
                <a:schemeClr val="tx1"/>
              </a:solidFill>
              <a:latin typeface="BM JUA_OTF" panose="02020603020101020101" pitchFamily="18" charset="-127"/>
              <a:ea typeface="BM JUA_OTF" panose="02020603020101020101" pitchFamily="18" charset="-127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04043-6BD1-BB42-AF56-8237F5F62CC2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309085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2784-089F-AA40-8DDD-F6C0CAB0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액션이란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F28B0-C54D-9042-B489-9576440173F4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B7E9-F711-024E-8CF8-76FFD8F5CEA8}"/>
              </a:ext>
            </a:extLst>
          </p:cNvPr>
          <p:cNvSpPr txBox="1"/>
          <p:nvPr/>
        </p:nvSpPr>
        <p:spPr>
          <a:xfrm>
            <a:off x="1182787" y="2213854"/>
            <a:ext cx="10044655" cy="12349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CI/CD </a:t>
            </a:r>
            <a:r>
              <a:rPr lang="ko-KR" altLang="en-US" sz="6600" dirty="0">
                <a:solidFill>
                  <a:schemeClr val="bg1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파이프라인</a:t>
            </a:r>
            <a:endParaRPr lang="en-AU" sz="6600" dirty="0">
              <a:solidFill>
                <a:schemeClr val="bg1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A5928-DDB6-F84C-9346-B3746D8E62F6}"/>
              </a:ext>
            </a:extLst>
          </p:cNvPr>
          <p:cNvSpPr txBox="1"/>
          <p:nvPr/>
        </p:nvSpPr>
        <p:spPr>
          <a:xfrm>
            <a:off x="8246312" y="0"/>
            <a:ext cx="41901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aka.ms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dok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/questions</a:t>
            </a:r>
          </a:p>
        </p:txBody>
      </p:sp>
    </p:spTree>
    <p:extLst>
      <p:ext uri="{BB962C8B-B14F-4D97-AF65-F5344CB8AC3E}">
        <p14:creationId xmlns:p14="http://schemas.microsoft.com/office/powerpoint/2010/main" val="91975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0</TotalTime>
  <Words>2026</Words>
  <Application>Microsoft Macintosh PowerPoint</Application>
  <PresentationFormat>Custom</PresentationFormat>
  <Paragraphs>418</Paragraphs>
  <Slides>62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BM JUA_OTF</vt:lpstr>
      <vt:lpstr>Arial</vt:lpstr>
      <vt:lpstr>Lucida Console</vt:lpstr>
      <vt:lpstr>Segoe UI</vt:lpstr>
      <vt:lpstr>Segoe UI Light</vt:lpstr>
      <vt:lpstr>Segoe UI Semibold</vt:lpstr>
      <vt:lpstr>Segoe UI Semilight</vt:lpstr>
      <vt:lpstr>Wingdings</vt:lpstr>
      <vt:lpstr>APEX Template 2017 </vt:lpstr>
      <vt:lpstr>깃헙 액션, 이것만 알면 참 쉽죠!</vt:lpstr>
      <vt:lpstr>깃헙 액션, 이것만 알면 참 쉽죠!</vt:lpstr>
      <vt:lpstr>자기 소개</vt:lpstr>
      <vt:lpstr>자기 소개</vt:lpstr>
      <vt:lpstr>발표 자료 다운로드</vt:lpstr>
      <vt:lpstr>오늘 할 것</vt:lpstr>
      <vt:lpstr>깃헙 액션이란?</vt:lpstr>
      <vt:lpstr>깃헙 액션이란?</vt:lpstr>
      <vt:lpstr>깃헙 액션이란?</vt:lpstr>
      <vt:lpstr>깃헙 액션이란?</vt:lpstr>
      <vt:lpstr>깃헙 액션이란?</vt:lpstr>
      <vt:lpstr>깃헙 액션이란?</vt:lpstr>
      <vt:lpstr>왜 때문에 깃헙 액션?</vt:lpstr>
      <vt:lpstr>왜 때문에 깃헙 액션?</vt:lpstr>
      <vt:lpstr>왜 때문에 깃헙 액션?</vt:lpstr>
      <vt:lpstr>왜 때문에 안  깃헙 액션?</vt:lpstr>
      <vt:lpstr>왜 때문에 안  깃헙 액션?</vt:lpstr>
      <vt:lpstr>깃헙 액션 핵심 필수 요소</vt:lpstr>
      <vt:lpstr>깃헙 액션 핵심 필수 요소</vt:lpstr>
      <vt:lpstr>깃헙 액션 핵심 필수 요소</vt:lpstr>
      <vt:lpstr>깃헙 액션 핵심 필수 요소</vt:lpstr>
      <vt:lpstr>깃헙 액션 핵심 필수 요소</vt:lpstr>
      <vt:lpstr>깃헙 액션 핵심 필수 요소</vt:lpstr>
      <vt:lpstr>깃헙 액션 핵심 필수 요소</vt:lpstr>
      <vt:lpstr>깃헙 액션 핵심 필수 요소</vt:lpstr>
      <vt:lpstr>깃헙 액션 워크플로우 만들기</vt:lpstr>
      <vt:lpstr>깃헙 액션 워크플로우</vt:lpstr>
      <vt:lpstr>깃헙 액션 작성</vt:lpstr>
      <vt:lpstr>깃헙 액션 작성</vt:lpstr>
      <vt:lpstr>깃헙 액션 작성</vt:lpstr>
      <vt:lpstr>깃헙 액션 작성</vt:lpstr>
      <vt:lpstr>깃헙 액션 작성</vt:lpstr>
      <vt:lpstr>깃헙 액션 작성</vt:lpstr>
      <vt:lpstr>깃헙 액션 작성시 주의사항</vt:lpstr>
      <vt:lpstr>깃헙 액션 작성시 주의사항</vt:lpstr>
      <vt:lpstr>깃헙 액션 워크플로우 샘플</vt:lpstr>
      <vt:lpstr>배포 시나리오</vt:lpstr>
      <vt:lpstr>깃헙 액션 작성</vt:lpstr>
      <vt:lpstr>깃헙 액션 작성</vt:lpstr>
      <vt:lpstr>깃헙 액션 작성</vt:lpstr>
      <vt:lpstr>깃헙 액션 작성</vt:lpstr>
      <vt:lpstr>깃헙 액션 분리 작성시 주의사항</vt:lpstr>
      <vt:lpstr>깃헙 액션 분리 작성시 주의사항</vt:lpstr>
      <vt:lpstr>깃헙 액션 워크플로우 샘플</vt:lpstr>
      <vt:lpstr>커스텀 깃헙 액션 만들기</vt:lpstr>
      <vt:lpstr>커스텀 깃헙 액션 만들기</vt:lpstr>
      <vt:lpstr>커스텀 깃헙 액션 만들기</vt:lpstr>
      <vt:lpstr>커스텀 깃헙 액션 만들기</vt:lpstr>
      <vt:lpstr>커스텀 깃헙 액션 만들기</vt:lpstr>
      <vt:lpstr>커스텀 깃헙 액션 만들기</vt:lpstr>
      <vt:lpstr>커스텀 깃헙 액션 만들기</vt:lpstr>
      <vt:lpstr>커스텀 깃헙 액션 만들기</vt:lpstr>
      <vt:lpstr>커스텀 깃헙 액션 만들기</vt:lpstr>
      <vt:lpstr>커스텀 깃헙 액션 만들기</vt:lpstr>
      <vt:lpstr>커스텀 깃헙 액션 만들기</vt:lpstr>
      <vt:lpstr>깃헙 커스텀 액션 샘플</vt:lpstr>
      <vt:lpstr>오늘 한 것</vt:lpstr>
      <vt:lpstr>오늘 안 한 것</vt:lpstr>
      <vt:lpstr>퀴즈</vt:lpstr>
      <vt:lpstr>Questions?</vt:lpstr>
      <vt:lpstr>감사합니다!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Cloud Migration Stories</dc:title>
  <dc:subject/>
  <dc:creator/>
  <cp:keywords/>
  <dc:description/>
  <cp:revision>1</cp:revision>
  <dcterms:created xsi:type="dcterms:W3CDTF">2019-10-31T06:00:04Z</dcterms:created>
  <dcterms:modified xsi:type="dcterms:W3CDTF">2020-01-13T06:42:17Z</dcterms:modified>
</cp:coreProperties>
</file>